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0" r:id="rId2"/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27AD56-DFC0-EB4A-B920-BE01776CE491}" v="127" dt="2022-06-05T22:10:13.992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17"/>
    <p:restoredTop sz="84917"/>
  </p:normalViewPr>
  <p:slideViewPr>
    <p:cSldViewPr snapToGrid="0" snapToObjects="1">
      <p:cViewPr varScale="1">
        <p:scale>
          <a:sx n="147" d="100"/>
          <a:sy n="147" d="100"/>
        </p:scale>
        <p:origin x="22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hitaka JIN" userId="89faa69a-acc2-4acd-9af5-1767676283ef" providerId="ADAL" clId="{5434611E-E5B0-C742-B9F2-3109489D6D43}"/>
    <pc:docChg chg="custSel addSld modSld">
      <pc:chgData name="Yoshitaka JIN" userId="89faa69a-acc2-4acd-9af5-1767676283ef" providerId="ADAL" clId="{5434611E-E5B0-C742-B9F2-3109489D6D43}" dt="2022-06-02T16:51:43.415" v="1347" actId="20577"/>
      <pc:docMkLst>
        <pc:docMk/>
      </pc:docMkLst>
      <pc:sldChg chg="new">
        <pc:chgData name="Yoshitaka JIN" userId="89faa69a-acc2-4acd-9af5-1767676283ef" providerId="ADAL" clId="{5434611E-E5B0-C742-B9F2-3109489D6D43}" dt="2022-06-02T16:33:26.421" v="0" actId="680"/>
        <pc:sldMkLst>
          <pc:docMk/>
          <pc:sldMk cId="3798277728" sldId="263"/>
        </pc:sldMkLst>
      </pc:sldChg>
      <pc:sldChg chg="addSp modSp add mod">
        <pc:chgData name="Yoshitaka JIN" userId="89faa69a-acc2-4acd-9af5-1767676283ef" providerId="ADAL" clId="{5434611E-E5B0-C742-B9F2-3109489D6D43}" dt="2022-06-02T16:36:38.740" v="240" actId="20577"/>
        <pc:sldMkLst>
          <pc:docMk/>
          <pc:sldMk cId="3879062868" sldId="264"/>
        </pc:sldMkLst>
        <pc:spChg chg="add mod">
          <ac:chgData name="Yoshitaka JIN" userId="89faa69a-acc2-4acd-9af5-1767676283ef" providerId="ADAL" clId="{5434611E-E5B0-C742-B9F2-3109489D6D43}" dt="2022-06-02T16:36:38.740" v="240" actId="20577"/>
          <ac:spMkLst>
            <pc:docMk/>
            <pc:sldMk cId="3879062868" sldId="264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33:45.903" v="30" actId="20577"/>
          <ac:spMkLst>
            <pc:docMk/>
            <pc:sldMk cId="3879062868" sldId="264"/>
            <ac:spMk id="9" creationId="{4826646C-C271-0F39-AD9F-D937CF8DEA82}"/>
          </ac:spMkLst>
        </pc:spChg>
      </pc:sldChg>
      <pc:sldChg chg="modSp add mod">
        <pc:chgData name="Yoshitaka JIN" userId="89faa69a-acc2-4acd-9af5-1767676283ef" providerId="ADAL" clId="{5434611E-E5B0-C742-B9F2-3109489D6D43}" dt="2022-06-02T16:38:43.782" v="423" actId="20577"/>
        <pc:sldMkLst>
          <pc:docMk/>
          <pc:sldMk cId="2104177774" sldId="265"/>
        </pc:sldMkLst>
        <pc:spChg chg="mod">
          <ac:chgData name="Yoshitaka JIN" userId="89faa69a-acc2-4acd-9af5-1767676283ef" providerId="ADAL" clId="{5434611E-E5B0-C742-B9F2-3109489D6D43}" dt="2022-06-02T16:38:43.782" v="423" actId="20577"/>
          <ac:spMkLst>
            <pc:docMk/>
            <pc:sldMk cId="2104177774" sldId="265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37:19.836" v="298" actId="20577"/>
          <ac:spMkLst>
            <pc:docMk/>
            <pc:sldMk cId="2104177774" sldId="265"/>
            <ac:spMk id="9" creationId="{4826646C-C271-0F39-AD9F-D937CF8DEA82}"/>
          </ac:spMkLst>
        </pc:spChg>
      </pc:sldChg>
      <pc:sldChg chg="modSp add mod">
        <pc:chgData name="Yoshitaka JIN" userId="89faa69a-acc2-4acd-9af5-1767676283ef" providerId="ADAL" clId="{5434611E-E5B0-C742-B9F2-3109489D6D43}" dt="2022-06-02T16:41:13.440" v="626" actId="20577"/>
        <pc:sldMkLst>
          <pc:docMk/>
          <pc:sldMk cId="4013548662" sldId="266"/>
        </pc:sldMkLst>
        <pc:spChg chg="mod">
          <ac:chgData name="Yoshitaka JIN" userId="89faa69a-acc2-4acd-9af5-1767676283ef" providerId="ADAL" clId="{5434611E-E5B0-C742-B9F2-3109489D6D43}" dt="2022-06-02T16:41:13.440" v="626" actId="20577"/>
          <ac:spMkLst>
            <pc:docMk/>
            <pc:sldMk cId="4013548662" sldId="266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40:22.903" v="490" actId="20577"/>
          <ac:spMkLst>
            <pc:docMk/>
            <pc:sldMk cId="4013548662" sldId="266"/>
            <ac:spMk id="9" creationId="{4826646C-C271-0F39-AD9F-D937CF8DEA82}"/>
          </ac:spMkLst>
        </pc:spChg>
      </pc:sldChg>
      <pc:sldChg chg="modSp add mod">
        <pc:chgData name="Yoshitaka JIN" userId="89faa69a-acc2-4acd-9af5-1767676283ef" providerId="ADAL" clId="{5434611E-E5B0-C742-B9F2-3109489D6D43}" dt="2022-06-02T16:47:07.742" v="947" actId="20577"/>
        <pc:sldMkLst>
          <pc:docMk/>
          <pc:sldMk cId="3672224213" sldId="267"/>
        </pc:sldMkLst>
        <pc:spChg chg="mod">
          <ac:chgData name="Yoshitaka JIN" userId="89faa69a-acc2-4acd-9af5-1767676283ef" providerId="ADAL" clId="{5434611E-E5B0-C742-B9F2-3109489D6D43}" dt="2022-06-02T16:47:07.742" v="947" actId="20577"/>
          <ac:spMkLst>
            <pc:docMk/>
            <pc:sldMk cId="3672224213" sldId="267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42:51.360" v="730" actId="20577"/>
          <ac:spMkLst>
            <pc:docMk/>
            <pc:sldMk cId="3672224213" sldId="267"/>
            <ac:spMk id="9" creationId="{4826646C-C271-0F39-AD9F-D937CF8DEA82}"/>
          </ac:spMkLst>
        </pc:spChg>
      </pc:sldChg>
      <pc:sldChg chg="addSp modSp add mod">
        <pc:chgData name="Yoshitaka JIN" userId="89faa69a-acc2-4acd-9af5-1767676283ef" providerId="ADAL" clId="{5434611E-E5B0-C742-B9F2-3109489D6D43}" dt="2022-06-02T16:50:15.881" v="1186" actId="20577"/>
        <pc:sldMkLst>
          <pc:docMk/>
          <pc:sldMk cId="147618717" sldId="268"/>
        </pc:sldMkLst>
        <pc:spChg chg="mod">
          <ac:chgData name="Yoshitaka JIN" userId="89faa69a-acc2-4acd-9af5-1767676283ef" providerId="ADAL" clId="{5434611E-E5B0-C742-B9F2-3109489D6D43}" dt="2022-06-02T16:48:29.536" v="1070" actId="20577"/>
          <ac:spMkLst>
            <pc:docMk/>
            <pc:sldMk cId="147618717" sldId="268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48:13.018" v="1026" actId="20577"/>
          <ac:spMkLst>
            <pc:docMk/>
            <pc:sldMk cId="147618717" sldId="268"/>
            <ac:spMk id="9" creationId="{4826646C-C271-0F39-AD9F-D937CF8DEA82}"/>
          </ac:spMkLst>
        </pc:spChg>
        <pc:spChg chg="add mod">
          <ac:chgData name="Yoshitaka JIN" userId="89faa69a-acc2-4acd-9af5-1767676283ef" providerId="ADAL" clId="{5434611E-E5B0-C742-B9F2-3109489D6D43}" dt="2022-06-02T16:50:15.881" v="1186" actId="20577"/>
          <ac:spMkLst>
            <pc:docMk/>
            <pc:sldMk cId="147618717" sldId="268"/>
            <ac:spMk id="10" creationId="{7EA41A8F-FB6C-8B8A-940C-13A957F73E7E}"/>
          </ac:spMkLst>
        </pc:spChg>
      </pc:sldChg>
      <pc:sldChg chg="delSp modSp add mod">
        <pc:chgData name="Yoshitaka JIN" userId="89faa69a-acc2-4acd-9af5-1767676283ef" providerId="ADAL" clId="{5434611E-E5B0-C742-B9F2-3109489D6D43}" dt="2022-06-02T16:51:43.415" v="1347" actId="20577"/>
        <pc:sldMkLst>
          <pc:docMk/>
          <pc:sldMk cId="4118155229" sldId="269"/>
        </pc:sldMkLst>
        <pc:spChg chg="del">
          <ac:chgData name="Yoshitaka JIN" userId="89faa69a-acc2-4acd-9af5-1767676283ef" providerId="ADAL" clId="{5434611E-E5B0-C742-B9F2-3109489D6D43}" dt="2022-06-02T16:50:50.299" v="1201" actId="478"/>
          <ac:spMkLst>
            <pc:docMk/>
            <pc:sldMk cId="4118155229" sldId="269"/>
            <ac:spMk id="2" creationId="{9C51473E-9048-CAE5-9AA0-E272F8EC0D83}"/>
          </ac:spMkLst>
        </pc:spChg>
        <pc:spChg chg="mod">
          <ac:chgData name="Yoshitaka JIN" userId="89faa69a-acc2-4acd-9af5-1767676283ef" providerId="ADAL" clId="{5434611E-E5B0-C742-B9F2-3109489D6D43}" dt="2022-06-02T16:50:47.758" v="1200" actId="20577"/>
          <ac:spMkLst>
            <pc:docMk/>
            <pc:sldMk cId="4118155229" sldId="269"/>
            <ac:spMk id="9" creationId="{4826646C-C271-0F39-AD9F-D937CF8DEA82}"/>
          </ac:spMkLst>
        </pc:spChg>
        <pc:spChg chg="mod">
          <ac:chgData name="Yoshitaka JIN" userId="89faa69a-acc2-4acd-9af5-1767676283ef" providerId="ADAL" clId="{5434611E-E5B0-C742-B9F2-3109489D6D43}" dt="2022-06-02T16:51:43.415" v="1347" actId="20577"/>
          <ac:spMkLst>
            <pc:docMk/>
            <pc:sldMk cId="4118155229" sldId="269"/>
            <ac:spMk id="10" creationId="{7EA41A8F-FB6C-8B8A-940C-13A957F73E7E}"/>
          </ac:spMkLst>
        </pc:spChg>
      </pc:sldChg>
    </pc:docChg>
  </pc:docChgLst>
  <pc:docChgLst>
    <pc:chgData name="Yoshitaka JIN" userId="89faa69a-acc2-4acd-9af5-1767676283ef" providerId="ADAL" clId="{AC27AD56-DFC0-EB4A-B920-BE01776CE491}"/>
    <pc:docChg chg="undo custSel addSld delSld modSld sldOrd">
      <pc:chgData name="Yoshitaka JIN" userId="89faa69a-acc2-4acd-9af5-1767676283ef" providerId="ADAL" clId="{AC27AD56-DFC0-EB4A-B920-BE01776CE491}" dt="2022-06-05T22:10:26.493" v="13792" actId="2696"/>
      <pc:docMkLst>
        <pc:docMk/>
      </pc:docMkLst>
      <pc:sldChg chg="del ord">
        <pc:chgData name="Yoshitaka JIN" userId="89faa69a-acc2-4acd-9af5-1767676283ef" providerId="ADAL" clId="{AC27AD56-DFC0-EB4A-B920-BE01776CE491}" dt="2022-06-05T22:10:26.493" v="13792" actId="2696"/>
        <pc:sldMkLst>
          <pc:docMk/>
          <pc:sldMk cId="4018949374" sldId="256"/>
        </pc:sldMkLst>
      </pc:sldChg>
      <pc:sldChg chg="modSp mod">
        <pc:chgData name="Yoshitaka JIN" userId="89faa69a-acc2-4acd-9af5-1767676283ef" providerId="ADAL" clId="{AC27AD56-DFC0-EB4A-B920-BE01776CE491}" dt="2022-06-05T11:40:00.309" v="501" actId="20577"/>
        <pc:sldMkLst>
          <pc:docMk/>
          <pc:sldMk cId="322598833" sldId="260"/>
        </pc:sldMkLst>
        <pc:spChg chg="mod">
          <ac:chgData name="Yoshitaka JIN" userId="89faa69a-acc2-4acd-9af5-1767676283ef" providerId="ADAL" clId="{AC27AD56-DFC0-EB4A-B920-BE01776CE491}" dt="2022-06-05T11:38:08.156" v="315" actId="20577"/>
          <ac:spMkLst>
            <pc:docMk/>
            <pc:sldMk cId="322598833" sldId="260"/>
            <ac:spMk id="6" creationId="{80A40BB9-4994-4586-A224-AF0407521A81}"/>
          </ac:spMkLst>
        </pc:spChg>
        <pc:spChg chg="mod">
          <ac:chgData name="Yoshitaka JIN" userId="89faa69a-acc2-4acd-9af5-1767676283ef" providerId="ADAL" clId="{AC27AD56-DFC0-EB4A-B920-BE01776CE491}" dt="2022-06-04T12:32:10.611" v="116" actId="14100"/>
          <ac:spMkLst>
            <pc:docMk/>
            <pc:sldMk cId="322598833" sldId="260"/>
            <ac:spMk id="8" creationId="{E29A765C-621D-4A01-A766-248F5E4AE0CA}"/>
          </ac:spMkLst>
        </pc:spChg>
        <pc:spChg chg="mod">
          <ac:chgData name="Yoshitaka JIN" userId="89faa69a-acc2-4acd-9af5-1767676283ef" providerId="ADAL" clId="{AC27AD56-DFC0-EB4A-B920-BE01776CE491}" dt="2022-06-05T11:40:00.309" v="501" actId="20577"/>
          <ac:spMkLst>
            <pc:docMk/>
            <pc:sldMk cId="322598833" sldId="260"/>
            <ac:spMk id="9" creationId="{83C65C66-F630-4647-8436-EDD6729D1FEE}"/>
          </ac:spMkLst>
        </pc:spChg>
      </pc:sldChg>
      <pc:sldChg chg="addSp delSp modSp del mod modAnim modNotesTx">
        <pc:chgData name="Yoshitaka JIN" userId="89faa69a-acc2-4acd-9af5-1767676283ef" providerId="ADAL" clId="{AC27AD56-DFC0-EB4A-B920-BE01776CE491}" dt="2022-06-05T22:10:19.992" v="13790" actId="2696"/>
        <pc:sldMkLst>
          <pc:docMk/>
          <pc:sldMk cId="1531972911" sldId="262"/>
        </pc:sldMkLst>
        <pc:spChg chg="mod">
          <ac:chgData name="Yoshitaka JIN" userId="89faa69a-acc2-4acd-9af5-1767676283ef" providerId="ADAL" clId="{AC27AD56-DFC0-EB4A-B920-BE01776CE491}" dt="2022-06-05T19:54:11.775" v="8945" actId="20577"/>
          <ac:spMkLst>
            <pc:docMk/>
            <pc:sldMk cId="1531972911" sldId="262"/>
            <ac:spMk id="9" creationId="{4826646C-C271-0F39-AD9F-D937CF8DEA82}"/>
          </ac:spMkLst>
        </pc:spChg>
        <pc:spChg chg="add mod">
          <ac:chgData name="Yoshitaka JIN" userId="89faa69a-acc2-4acd-9af5-1767676283ef" providerId="ADAL" clId="{AC27AD56-DFC0-EB4A-B920-BE01776CE491}" dt="2022-06-05T21:52:43.320" v="13782" actId="1076"/>
          <ac:spMkLst>
            <pc:docMk/>
            <pc:sldMk cId="1531972911" sldId="262"/>
            <ac:spMk id="11" creationId="{8A4838EE-6B6C-12A1-5674-B93079B00B4B}"/>
          </ac:spMkLst>
        </pc:spChg>
        <pc:spChg chg="add mod">
          <ac:chgData name="Yoshitaka JIN" userId="89faa69a-acc2-4acd-9af5-1767676283ef" providerId="ADAL" clId="{AC27AD56-DFC0-EB4A-B920-BE01776CE491}" dt="2022-06-05T21:52:43.320" v="13782" actId="1076"/>
          <ac:spMkLst>
            <pc:docMk/>
            <pc:sldMk cId="1531972911" sldId="262"/>
            <ac:spMk id="12" creationId="{03B47F95-52C1-3430-DF42-CB5570B6CFE8}"/>
          </ac:spMkLst>
        </pc:spChg>
        <pc:spChg chg="mod">
          <ac:chgData name="Yoshitaka JIN" userId="89faa69a-acc2-4acd-9af5-1767676283ef" providerId="ADAL" clId="{AC27AD56-DFC0-EB4A-B920-BE01776CE491}" dt="2022-06-05T19:52:00.889" v="8835" actId="20577"/>
          <ac:spMkLst>
            <pc:docMk/>
            <pc:sldMk cId="1531972911" sldId="262"/>
            <ac:spMk id="14" creationId="{E754E9E9-9EAF-8342-9E4B-433A6DAAF14B}"/>
          </ac:spMkLst>
        </pc:spChg>
        <pc:spChg chg="add mod">
          <ac:chgData name="Yoshitaka JIN" userId="89faa69a-acc2-4acd-9af5-1767676283ef" providerId="ADAL" clId="{AC27AD56-DFC0-EB4A-B920-BE01776CE491}" dt="2022-06-05T21:52:36.817" v="13781" actId="1076"/>
          <ac:spMkLst>
            <pc:docMk/>
            <pc:sldMk cId="1531972911" sldId="262"/>
            <ac:spMk id="16" creationId="{024D9F1A-72F5-1BE3-EF07-6859D6D765F7}"/>
          </ac:spMkLst>
        </pc:spChg>
        <pc:spChg chg="add del mod">
          <ac:chgData name="Yoshitaka JIN" userId="89faa69a-acc2-4acd-9af5-1767676283ef" providerId="ADAL" clId="{AC27AD56-DFC0-EB4A-B920-BE01776CE491}" dt="2022-06-05T20:12:01.513" v="9307" actId="478"/>
          <ac:spMkLst>
            <pc:docMk/>
            <pc:sldMk cId="1531972911" sldId="262"/>
            <ac:spMk id="17" creationId="{ED7EC197-9E06-CE86-DC02-B4C386FD67FB}"/>
          </ac:spMkLst>
        </pc:spChg>
        <pc:spChg chg="add del mod">
          <ac:chgData name="Yoshitaka JIN" userId="89faa69a-acc2-4acd-9af5-1767676283ef" providerId="ADAL" clId="{AC27AD56-DFC0-EB4A-B920-BE01776CE491}" dt="2022-06-05T20:17:03.247" v="9551" actId="478"/>
          <ac:spMkLst>
            <pc:docMk/>
            <pc:sldMk cId="1531972911" sldId="262"/>
            <ac:spMk id="18" creationId="{99BB16E3-19B5-5A8D-88DB-DBD1794BB966}"/>
          </ac:spMkLst>
        </pc:spChg>
        <pc:spChg chg="add mod">
          <ac:chgData name="Yoshitaka JIN" userId="89faa69a-acc2-4acd-9af5-1767676283ef" providerId="ADAL" clId="{AC27AD56-DFC0-EB4A-B920-BE01776CE491}" dt="2022-06-05T21:53:29.951" v="13786" actId="1076"/>
          <ac:spMkLst>
            <pc:docMk/>
            <pc:sldMk cId="1531972911" sldId="262"/>
            <ac:spMk id="19" creationId="{0563DD83-7980-51DF-6A03-56EFC729488E}"/>
          </ac:spMkLst>
        </pc:spChg>
        <pc:spChg chg="add mod">
          <ac:chgData name="Yoshitaka JIN" userId="89faa69a-acc2-4acd-9af5-1767676283ef" providerId="ADAL" clId="{AC27AD56-DFC0-EB4A-B920-BE01776CE491}" dt="2022-06-05T21:53:29.951" v="13786" actId="1076"/>
          <ac:spMkLst>
            <pc:docMk/>
            <pc:sldMk cId="1531972911" sldId="262"/>
            <ac:spMk id="20" creationId="{996C24E7-E58B-469B-C523-68375F9733B9}"/>
          </ac:spMkLst>
        </pc:spChg>
        <pc:spChg chg="add mod">
          <ac:chgData name="Yoshitaka JIN" userId="89faa69a-acc2-4acd-9af5-1767676283ef" providerId="ADAL" clId="{AC27AD56-DFC0-EB4A-B920-BE01776CE491}" dt="2022-06-05T21:53:29.951" v="13786" actId="1076"/>
          <ac:spMkLst>
            <pc:docMk/>
            <pc:sldMk cId="1531972911" sldId="262"/>
            <ac:spMk id="21" creationId="{5EE0F714-3653-E12F-8CFC-77B1EFB43C76}"/>
          </ac:spMkLst>
        </pc:spChg>
        <pc:picChg chg="add del mod">
          <ac:chgData name="Yoshitaka JIN" userId="89faa69a-acc2-4acd-9af5-1767676283ef" providerId="ADAL" clId="{AC27AD56-DFC0-EB4A-B920-BE01776CE491}" dt="2022-06-05T22:10:13.992" v="13789"/>
          <ac:picMkLst>
            <pc:docMk/>
            <pc:sldMk cId="1531972911" sldId="262"/>
            <ac:picMk id="2" creationId="{A7E00762-0073-F2E1-AB2E-E5C7F773BD75}"/>
          </ac:picMkLst>
        </pc:picChg>
        <pc:picChg chg="add mod">
          <ac:chgData name="Yoshitaka JIN" userId="89faa69a-acc2-4acd-9af5-1767676283ef" providerId="ADAL" clId="{AC27AD56-DFC0-EB4A-B920-BE01776CE491}" dt="2022-06-05T21:53:29.951" v="13786" actId="1076"/>
          <ac:picMkLst>
            <pc:docMk/>
            <pc:sldMk cId="1531972911" sldId="262"/>
            <ac:picMk id="8" creationId="{B5395158-6E3B-51A1-0CA0-1053DB8CEDF9}"/>
          </ac:picMkLst>
        </pc:picChg>
        <pc:picChg chg="add mod">
          <ac:chgData name="Yoshitaka JIN" userId="89faa69a-acc2-4acd-9af5-1767676283ef" providerId="ADAL" clId="{AC27AD56-DFC0-EB4A-B920-BE01776CE491}" dt="2022-06-05T21:52:43.320" v="13782" actId="1076"/>
          <ac:picMkLst>
            <pc:docMk/>
            <pc:sldMk cId="1531972911" sldId="262"/>
            <ac:picMk id="10" creationId="{040BF527-B591-70C6-D8DF-C82C99ADD68D}"/>
          </ac:picMkLst>
        </pc:picChg>
      </pc:sldChg>
      <pc:sldChg chg="addSp modSp del mod">
        <pc:chgData name="Yoshitaka JIN" userId="89faa69a-acc2-4acd-9af5-1767676283ef" providerId="ADAL" clId="{AC27AD56-DFC0-EB4A-B920-BE01776CE491}" dt="2022-06-05T22:10:26.493" v="13792" actId="2696"/>
        <pc:sldMkLst>
          <pc:docMk/>
          <pc:sldMk cId="3798277728" sldId="263"/>
        </pc:sldMkLst>
        <pc:spChg chg="add mod">
          <ac:chgData name="Yoshitaka JIN" userId="89faa69a-acc2-4acd-9af5-1767676283ef" providerId="ADAL" clId="{AC27AD56-DFC0-EB4A-B920-BE01776CE491}" dt="2022-06-05T11:57:55.077" v="936" actId="20577"/>
          <ac:spMkLst>
            <pc:docMk/>
            <pc:sldMk cId="3798277728" sldId="263"/>
            <ac:spMk id="4" creationId="{E301918E-7DBE-F00B-244E-BF84440DA627}"/>
          </ac:spMkLst>
        </pc:spChg>
        <pc:graphicFrameChg chg="add mod">
          <ac:chgData name="Yoshitaka JIN" userId="89faa69a-acc2-4acd-9af5-1767676283ef" providerId="ADAL" clId="{AC27AD56-DFC0-EB4A-B920-BE01776CE491}" dt="2022-06-05T11:53:19.188" v="712" actId="1076"/>
          <ac:graphicFrameMkLst>
            <pc:docMk/>
            <pc:sldMk cId="3798277728" sldId="263"/>
            <ac:graphicFrameMk id="3" creationId="{B3F8D992-6106-223A-C15D-A50C127AA66F}"/>
          </ac:graphicFrameMkLst>
        </pc:graphicFrameChg>
      </pc:sldChg>
      <pc:sldChg chg="addSp delSp modSp mod">
        <pc:chgData name="Yoshitaka JIN" userId="89faa69a-acc2-4acd-9af5-1767676283ef" providerId="ADAL" clId="{AC27AD56-DFC0-EB4A-B920-BE01776CE491}" dt="2022-06-05T17:30:45.276" v="7937" actId="207"/>
        <pc:sldMkLst>
          <pc:docMk/>
          <pc:sldMk cId="3879062868" sldId="264"/>
        </pc:sldMkLst>
        <pc:spChg chg="del mod">
          <ac:chgData name="Yoshitaka JIN" userId="89faa69a-acc2-4acd-9af5-1767676283ef" providerId="ADAL" clId="{AC27AD56-DFC0-EB4A-B920-BE01776CE491}" dt="2022-06-05T16:09:02.145" v="4965" actId="21"/>
          <ac:spMkLst>
            <pc:docMk/>
            <pc:sldMk cId="3879062868" sldId="264"/>
            <ac:spMk id="2" creationId="{9C51473E-9048-CAE5-9AA0-E272F8EC0D83}"/>
          </ac:spMkLst>
        </pc:spChg>
        <pc:spChg chg="mod">
          <ac:chgData name="Yoshitaka JIN" userId="89faa69a-acc2-4acd-9af5-1767676283ef" providerId="ADAL" clId="{AC27AD56-DFC0-EB4A-B920-BE01776CE491}" dt="2022-06-05T16:23:35.249" v="5137" actId="20577"/>
          <ac:spMkLst>
            <pc:docMk/>
            <pc:sldMk cId="3879062868" sldId="264"/>
            <ac:spMk id="9" creationId="{4826646C-C271-0F39-AD9F-D937CF8DEA82}"/>
          </ac:spMkLst>
        </pc:spChg>
        <pc:spChg chg="add mod">
          <ac:chgData name="Yoshitaka JIN" userId="89faa69a-acc2-4acd-9af5-1767676283ef" providerId="ADAL" clId="{AC27AD56-DFC0-EB4A-B920-BE01776CE491}" dt="2022-06-05T17:30:45.276" v="7937" actId="207"/>
          <ac:spMkLst>
            <pc:docMk/>
            <pc:sldMk cId="3879062868" sldId="264"/>
            <ac:spMk id="11" creationId="{15C312F4-03E5-308E-9181-F662E094EA09}"/>
          </ac:spMkLst>
        </pc:spChg>
        <pc:spChg chg="mod">
          <ac:chgData name="Yoshitaka JIN" userId="89faa69a-acc2-4acd-9af5-1767676283ef" providerId="ADAL" clId="{AC27AD56-DFC0-EB4A-B920-BE01776CE491}" dt="2022-06-05T16:49:16.893" v="6428" actId="20577"/>
          <ac:spMkLst>
            <pc:docMk/>
            <pc:sldMk cId="3879062868" sldId="264"/>
            <ac:spMk id="14" creationId="{E754E9E9-9EAF-8342-9E4B-433A6DAAF14B}"/>
          </ac:spMkLst>
        </pc:spChg>
        <pc:spChg chg="add del mod">
          <ac:chgData name="Yoshitaka JIN" userId="89faa69a-acc2-4acd-9af5-1767676283ef" providerId="ADAL" clId="{AC27AD56-DFC0-EB4A-B920-BE01776CE491}" dt="2022-06-05T16:29:49.399" v="5159" actId="115"/>
          <ac:spMkLst>
            <pc:docMk/>
            <pc:sldMk cId="3879062868" sldId="264"/>
            <ac:spMk id="16" creationId="{24554F08-62FB-693B-B4F7-B39D55292A0D}"/>
          </ac:spMkLst>
        </pc:spChg>
        <pc:spChg chg="add del mod">
          <ac:chgData name="Yoshitaka JIN" userId="89faa69a-acc2-4acd-9af5-1767676283ef" providerId="ADAL" clId="{AC27AD56-DFC0-EB4A-B920-BE01776CE491}" dt="2022-06-05T16:08:28.374" v="4935" actId="1076"/>
          <ac:spMkLst>
            <pc:docMk/>
            <pc:sldMk cId="3879062868" sldId="264"/>
            <ac:spMk id="17" creationId="{4C3E6CA3-2E2C-164C-FAEA-D4FE6E14BBBF}"/>
          </ac:spMkLst>
        </pc:spChg>
        <pc:spChg chg="add mod">
          <ac:chgData name="Yoshitaka JIN" userId="89faa69a-acc2-4acd-9af5-1767676283ef" providerId="ADAL" clId="{AC27AD56-DFC0-EB4A-B920-BE01776CE491}" dt="2022-06-05T16:29:46.848" v="5158" actId="115"/>
          <ac:spMkLst>
            <pc:docMk/>
            <pc:sldMk cId="3879062868" sldId="264"/>
            <ac:spMk id="18" creationId="{90C0DFC8-0423-FD73-BBBE-C6DBD4669915}"/>
          </ac:spMkLst>
        </pc:spChg>
        <pc:spChg chg="add del mod">
          <ac:chgData name="Yoshitaka JIN" userId="89faa69a-acc2-4acd-9af5-1767676283ef" providerId="ADAL" clId="{AC27AD56-DFC0-EB4A-B920-BE01776CE491}" dt="2022-06-05T16:07:54.693" v="4921" actId="478"/>
          <ac:spMkLst>
            <pc:docMk/>
            <pc:sldMk cId="3879062868" sldId="264"/>
            <ac:spMk id="19" creationId="{9D8305B9-01B5-7F6D-241E-863F2DC4813A}"/>
          </ac:spMkLst>
        </pc:spChg>
        <pc:spChg chg="add del mod">
          <ac:chgData name="Yoshitaka JIN" userId="89faa69a-acc2-4acd-9af5-1767676283ef" providerId="ADAL" clId="{AC27AD56-DFC0-EB4A-B920-BE01776CE491}" dt="2022-06-05T16:43:47.292" v="6166" actId="21"/>
          <ac:spMkLst>
            <pc:docMk/>
            <pc:sldMk cId="3879062868" sldId="264"/>
            <ac:spMk id="20" creationId="{C5B01A8E-FE50-0C7C-C19F-C7DFCD527CFD}"/>
          </ac:spMkLst>
        </pc:spChg>
        <pc:spChg chg="add del mod">
          <ac:chgData name="Yoshitaka JIN" userId="89faa69a-acc2-4acd-9af5-1767676283ef" providerId="ADAL" clId="{AC27AD56-DFC0-EB4A-B920-BE01776CE491}" dt="2022-06-05T16:43:47.292" v="6166" actId="21"/>
          <ac:spMkLst>
            <pc:docMk/>
            <pc:sldMk cId="3879062868" sldId="264"/>
            <ac:spMk id="21" creationId="{0C443A99-8990-F73A-C720-E050187E3190}"/>
          </ac:spMkLst>
        </pc:spChg>
        <pc:spChg chg="add mod">
          <ac:chgData name="Yoshitaka JIN" userId="89faa69a-acc2-4acd-9af5-1767676283ef" providerId="ADAL" clId="{AC27AD56-DFC0-EB4A-B920-BE01776CE491}" dt="2022-06-05T17:05:48.809" v="6954" actId="1076"/>
          <ac:spMkLst>
            <pc:docMk/>
            <pc:sldMk cId="3879062868" sldId="264"/>
            <ac:spMk id="22" creationId="{41658ED1-7312-1D5B-559E-E1FA73B77B14}"/>
          </ac:spMkLst>
        </pc:spChg>
        <pc:spChg chg="add mod">
          <ac:chgData name="Yoshitaka JIN" userId="89faa69a-acc2-4acd-9af5-1767676283ef" providerId="ADAL" clId="{AC27AD56-DFC0-EB4A-B920-BE01776CE491}" dt="2022-06-05T17:05:48.809" v="6954" actId="1076"/>
          <ac:spMkLst>
            <pc:docMk/>
            <pc:sldMk cId="3879062868" sldId="264"/>
            <ac:spMk id="23" creationId="{89C56AE4-2D5B-9FBF-D453-DEC0C3756043}"/>
          </ac:spMkLst>
        </pc:spChg>
        <pc:spChg chg="add mod">
          <ac:chgData name="Yoshitaka JIN" userId="89faa69a-acc2-4acd-9af5-1767676283ef" providerId="ADAL" clId="{AC27AD56-DFC0-EB4A-B920-BE01776CE491}" dt="2022-06-05T16:38:53.582" v="5868" actId="1076"/>
          <ac:spMkLst>
            <pc:docMk/>
            <pc:sldMk cId="3879062868" sldId="264"/>
            <ac:spMk id="24" creationId="{037BA5FB-2092-8998-1DE2-20047A67F989}"/>
          </ac:spMkLst>
        </pc:spChg>
        <pc:spChg chg="add mod">
          <ac:chgData name="Yoshitaka JIN" userId="89faa69a-acc2-4acd-9af5-1767676283ef" providerId="ADAL" clId="{AC27AD56-DFC0-EB4A-B920-BE01776CE491}" dt="2022-06-05T17:05:52.384" v="6955" actId="20577"/>
          <ac:spMkLst>
            <pc:docMk/>
            <pc:sldMk cId="3879062868" sldId="264"/>
            <ac:spMk id="25" creationId="{0477CD25-0019-B239-2721-088EF5231911}"/>
          </ac:spMkLst>
        </pc:spChg>
        <pc:picChg chg="add del mod">
          <ac:chgData name="Yoshitaka JIN" userId="89faa69a-acc2-4acd-9af5-1767676283ef" providerId="ADAL" clId="{AC27AD56-DFC0-EB4A-B920-BE01776CE491}" dt="2022-06-05T16:01:24.894" v="4737" actId="478"/>
          <ac:picMkLst>
            <pc:docMk/>
            <pc:sldMk cId="3879062868" sldId="264"/>
            <ac:picMk id="4" creationId="{01996AD4-3F5D-5ED0-FFFB-E3FE0CECF9A4}"/>
          </ac:picMkLst>
        </pc:picChg>
        <pc:picChg chg="add mod">
          <ac:chgData name="Yoshitaka JIN" userId="89faa69a-acc2-4acd-9af5-1767676283ef" providerId="ADAL" clId="{AC27AD56-DFC0-EB4A-B920-BE01776CE491}" dt="2022-06-05T16:08:28.374" v="4935" actId="1076"/>
          <ac:picMkLst>
            <pc:docMk/>
            <pc:sldMk cId="3879062868" sldId="264"/>
            <ac:picMk id="8" creationId="{AAA8AEC1-3F56-044A-ABE3-B4FF0272A351}"/>
          </ac:picMkLst>
        </pc:picChg>
        <pc:picChg chg="add mod">
          <ac:chgData name="Yoshitaka JIN" userId="89faa69a-acc2-4acd-9af5-1767676283ef" providerId="ADAL" clId="{AC27AD56-DFC0-EB4A-B920-BE01776CE491}" dt="2022-06-05T16:08:28.374" v="4935" actId="1076"/>
          <ac:picMkLst>
            <pc:docMk/>
            <pc:sldMk cId="3879062868" sldId="264"/>
            <ac:picMk id="12" creationId="{1405DEF6-6D08-543D-ADC0-7EBEDCBB141E}"/>
          </ac:picMkLst>
        </pc:picChg>
      </pc:sldChg>
      <pc:sldChg chg="addSp delSp modSp mod">
        <pc:chgData name="Yoshitaka JIN" userId="89faa69a-acc2-4acd-9af5-1767676283ef" providerId="ADAL" clId="{AC27AD56-DFC0-EB4A-B920-BE01776CE491}" dt="2022-06-05T19:49:18.615" v="8803" actId="20577"/>
        <pc:sldMkLst>
          <pc:docMk/>
          <pc:sldMk cId="2104177774" sldId="265"/>
        </pc:sldMkLst>
        <pc:spChg chg="del">
          <ac:chgData name="Yoshitaka JIN" userId="89faa69a-acc2-4acd-9af5-1767676283ef" providerId="ADAL" clId="{AC27AD56-DFC0-EB4A-B920-BE01776CE491}" dt="2022-06-05T16:22:50.256" v="5024" actId="478"/>
          <ac:spMkLst>
            <pc:docMk/>
            <pc:sldMk cId="2104177774" sldId="265"/>
            <ac:spMk id="2" creationId="{9C51473E-9048-CAE5-9AA0-E272F8EC0D83}"/>
          </ac:spMkLst>
        </pc:spChg>
        <pc:spChg chg="mod">
          <ac:chgData name="Yoshitaka JIN" userId="89faa69a-acc2-4acd-9af5-1767676283ef" providerId="ADAL" clId="{AC27AD56-DFC0-EB4A-B920-BE01776CE491}" dt="2022-06-05T17:22:22.828" v="7703" actId="20577"/>
          <ac:spMkLst>
            <pc:docMk/>
            <pc:sldMk cId="2104177774" sldId="265"/>
            <ac:spMk id="9" creationId="{4826646C-C271-0F39-AD9F-D937CF8DEA82}"/>
          </ac:spMkLst>
        </pc:spChg>
        <pc:spChg chg="add del mod">
          <ac:chgData name="Yoshitaka JIN" userId="89faa69a-acc2-4acd-9af5-1767676283ef" providerId="ADAL" clId="{AC27AD56-DFC0-EB4A-B920-BE01776CE491}" dt="2022-06-05T17:15:49.367" v="7409" actId="478"/>
          <ac:spMkLst>
            <pc:docMk/>
            <pc:sldMk cId="2104177774" sldId="265"/>
            <ac:spMk id="10" creationId="{675BD288-D032-89A1-94D5-BC18ACD2ED7D}"/>
          </ac:spMkLst>
        </pc:spChg>
        <pc:spChg chg="add mod">
          <ac:chgData name="Yoshitaka JIN" userId="89faa69a-acc2-4acd-9af5-1767676283ef" providerId="ADAL" clId="{AC27AD56-DFC0-EB4A-B920-BE01776CE491}" dt="2022-06-05T17:30:31.558" v="7935" actId="20577"/>
          <ac:spMkLst>
            <pc:docMk/>
            <pc:sldMk cId="2104177774" sldId="265"/>
            <ac:spMk id="11" creationId="{B97CB8D6-BAE9-3BC5-E880-B84A388B4A02}"/>
          </ac:spMkLst>
        </pc:spChg>
        <pc:spChg chg="add mod">
          <ac:chgData name="Yoshitaka JIN" userId="89faa69a-acc2-4acd-9af5-1767676283ef" providerId="ADAL" clId="{AC27AD56-DFC0-EB4A-B920-BE01776CE491}" dt="2022-06-05T17:24:38.590" v="7743" actId="207"/>
          <ac:spMkLst>
            <pc:docMk/>
            <pc:sldMk cId="2104177774" sldId="265"/>
            <ac:spMk id="12" creationId="{8DEB94C7-D40E-DE45-8111-D43A7D8B5FE1}"/>
          </ac:spMkLst>
        </pc:spChg>
        <pc:spChg chg="add mod">
          <ac:chgData name="Yoshitaka JIN" userId="89faa69a-acc2-4acd-9af5-1767676283ef" providerId="ADAL" clId="{AC27AD56-DFC0-EB4A-B920-BE01776CE491}" dt="2022-06-05T17:25:07.476" v="7767" actId="20577"/>
          <ac:spMkLst>
            <pc:docMk/>
            <pc:sldMk cId="2104177774" sldId="265"/>
            <ac:spMk id="16" creationId="{D4B914FF-5AB0-8410-39DF-9ECB3E8D1C68}"/>
          </ac:spMkLst>
        </pc:spChg>
        <pc:spChg chg="add mod">
          <ac:chgData name="Yoshitaka JIN" userId="89faa69a-acc2-4acd-9af5-1767676283ef" providerId="ADAL" clId="{AC27AD56-DFC0-EB4A-B920-BE01776CE491}" dt="2022-06-05T17:22:03.958" v="7688" actId="1076"/>
          <ac:spMkLst>
            <pc:docMk/>
            <pc:sldMk cId="2104177774" sldId="265"/>
            <ac:spMk id="17" creationId="{39E982BC-3E71-AF56-70A6-AD0E6DF69F2F}"/>
          </ac:spMkLst>
        </pc:spChg>
        <pc:spChg chg="add mod">
          <ac:chgData name="Yoshitaka JIN" userId="89faa69a-acc2-4acd-9af5-1767676283ef" providerId="ADAL" clId="{AC27AD56-DFC0-EB4A-B920-BE01776CE491}" dt="2022-06-05T17:23:08.859" v="7705" actId="207"/>
          <ac:spMkLst>
            <pc:docMk/>
            <pc:sldMk cId="2104177774" sldId="265"/>
            <ac:spMk id="18" creationId="{DEB8A6C8-EA1B-3D5C-DAEA-028720C930BD}"/>
          </ac:spMkLst>
        </pc:spChg>
        <pc:spChg chg="add mod">
          <ac:chgData name="Yoshitaka JIN" userId="89faa69a-acc2-4acd-9af5-1767676283ef" providerId="ADAL" clId="{AC27AD56-DFC0-EB4A-B920-BE01776CE491}" dt="2022-06-05T17:21:43.451" v="7686" actId="1076"/>
          <ac:spMkLst>
            <pc:docMk/>
            <pc:sldMk cId="2104177774" sldId="265"/>
            <ac:spMk id="19" creationId="{75DBD65E-69A9-5272-0DF0-AEDB02ED93DA}"/>
          </ac:spMkLst>
        </pc:spChg>
        <pc:spChg chg="add mod">
          <ac:chgData name="Yoshitaka JIN" userId="89faa69a-acc2-4acd-9af5-1767676283ef" providerId="ADAL" clId="{AC27AD56-DFC0-EB4A-B920-BE01776CE491}" dt="2022-06-05T19:49:18.615" v="8803" actId="20577"/>
          <ac:spMkLst>
            <pc:docMk/>
            <pc:sldMk cId="2104177774" sldId="265"/>
            <ac:spMk id="20" creationId="{130574D6-5682-F478-B7EE-1DDEEA8499C7}"/>
          </ac:spMkLst>
        </pc:spChg>
        <pc:picChg chg="add mod modCrop">
          <ac:chgData name="Yoshitaka JIN" userId="89faa69a-acc2-4acd-9af5-1767676283ef" providerId="ADAL" clId="{AC27AD56-DFC0-EB4A-B920-BE01776CE491}" dt="2022-06-05T17:20:19.725" v="7612" actId="1076"/>
          <ac:picMkLst>
            <pc:docMk/>
            <pc:sldMk cId="2104177774" sldId="265"/>
            <ac:picMk id="7" creationId="{80EE80BC-96C3-C234-B361-466EF645E122}"/>
          </ac:picMkLst>
        </pc:picChg>
      </pc:sldChg>
      <pc:sldChg chg="addSp delSp modSp mod">
        <pc:chgData name="Yoshitaka JIN" userId="89faa69a-acc2-4acd-9af5-1767676283ef" providerId="ADAL" clId="{AC27AD56-DFC0-EB4A-B920-BE01776CE491}" dt="2022-06-05T16:50:11.091" v="6444" actId="20577"/>
        <pc:sldMkLst>
          <pc:docMk/>
          <pc:sldMk cId="4013548662" sldId="266"/>
        </pc:sldMkLst>
        <pc:spChg chg="del mod">
          <ac:chgData name="Yoshitaka JIN" userId="89faa69a-acc2-4acd-9af5-1767676283ef" providerId="ADAL" clId="{AC27AD56-DFC0-EB4A-B920-BE01776CE491}" dt="2022-06-05T12:13:27.549" v="1408" actId="478"/>
          <ac:spMkLst>
            <pc:docMk/>
            <pc:sldMk cId="4013548662" sldId="266"/>
            <ac:spMk id="2" creationId="{9C51473E-9048-CAE5-9AA0-E272F8EC0D83}"/>
          </ac:spMkLst>
        </pc:spChg>
        <pc:spChg chg="mod">
          <ac:chgData name="Yoshitaka JIN" userId="89faa69a-acc2-4acd-9af5-1767676283ef" providerId="ADAL" clId="{AC27AD56-DFC0-EB4A-B920-BE01776CE491}" dt="2022-06-05T12:13:42.973" v="1409" actId="2711"/>
          <ac:spMkLst>
            <pc:docMk/>
            <pc:sldMk cId="4013548662" sldId="266"/>
            <ac:spMk id="9" creationId="{4826646C-C271-0F39-AD9F-D937CF8DEA82}"/>
          </ac:spMkLst>
        </pc:spChg>
        <pc:spChg chg="mod">
          <ac:chgData name="Yoshitaka JIN" userId="89faa69a-acc2-4acd-9af5-1767676283ef" providerId="ADAL" clId="{AC27AD56-DFC0-EB4A-B920-BE01776CE491}" dt="2022-06-05T16:49:23.924" v="6429" actId="20577"/>
          <ac:spMkLst>
            <pc:docMk/>
            <pc:sldMk cId="4013548662" sldId="266"/>
            <ac:spMk id="14" creationId="{E754E9E9-9EAF-8342-9E4B-433A6DAAF14B}"/>
          </ac:spMkLst>
        </pc:spChg>
        <pc:spChg chg="add mod">
          <ac:chgData name="Yoshitaka JIN" userId="89faa69a-acc2-4acd-9af5-1767676283ef" providerId="ADAL" clId="{AC27AD56-DFC0-EB4A-B920-BE01776CE491}" dt="2022-06-05T12:06:09.271" v="1236" actId="1076"/>
          <ac:spMkLst>
            <pc:docMk/>
            <pc:sldMk cId="4013548662" sldId="266"/>
            <ac:spMk id="18" creationId="{839778C1-9581-BFC4-40BB-DBC55F2698F0}"/>
          </ac:spMkLst>
        </pc:spChg>
        <pc:spChg chg="add mod">
          <ac:chgData name="Yoshitaka JIN" userId="89faa69a-acc2-4acd-9af5-1767676283ef" providerId="ADAL" clId="{AC27AD56-DFC0-EB4A-B920-BE01776CE491}" dt="2022-06-05T12:08:36.387" v="1290" actId="1076"/>
          <ac:spMkLst>
            <pc:docMk/>
            <pc:sldMk cId="4013548662" sldId="266"/>
            <ac:spMk id="19" creationId="{F7F74BB7-D43A-2DA6-AB89-BDD798345038}"/>
          </ac:spMkLst>
        </pc:spChg>
        <pc:spChg chg="add mod">
          <ac:chgData name="Yoshitaka JIN" userId="89faa69a-acc2-4acd-9af5-1767676283ef" providerId="ADAL" clId="{AC27AD56-DFC0-EB4A-B920-BE01776CE491}" dt="2022-06-05T12:08:58.126" v="1304" actId="1076"/>
          <ac:spMkLst>
            <pc:docMk/>
            <pc:sldMk cId="4013548662" sldId="266"/>
            <ac:spMk id="20" creationId="{56A80BB7-2E16-A1F8-E719-A9DC0B78494F}"/>
          </ac:spMkLst>
        </pc:spChg>
        <pc:spChg chg="add mod">
          <ac:chgData name="Yoshitaka JIN" userId="89faa69a-acc2-4acd-9af5-1767676283ef" providerId="ADAL" clId="{AC27AD56-DFC0-EB4A-B920-BE01776CE491}" dt="2022-06-05T12:10:51.727" v="1360" actId="1076"/>
          <ac:spMkLst>
            <pc:docMk/>
            <pc:sldMk cId="4013548662" sldId="266"/>
            <ac:spMk id="21" creationId="{5F8E983D-954A-DD1E-0B46-B175AE2DB82E}"/>
          </ac:spMkLst>
        </pc:spChg>
        <pc:spChg chg="add mod">
          <ac:chgData name="Yoshitaka JIN" userId="89faa69a-acc2-4acd-9af5-1767676283ef" providerId="ADAL" clId="{AC27AD56-DFC0-EB4A-B920-BE01776CE491}" dt="2022-06-05T12:11:27.022" v="1381" actId="1076"/>
          <ac:spMkLst>
            <pc:docMk/>
            <pc:sldMk cId="4013548662" sldId="266"/>
            <ac:spMk id="28" creationId="{65E6634B-D1FF-3B8F-5A0A-A643BE42ED08}"/>
          </ac:spMkLst>
        </pc:spChg>
        <pc:spChg chg="add mod">
          <ac:chgData name="Yoshitaka JIN" userId="89faa69a-acc2-4acd-9af5-1767676283ef" providerId="ADAL" clId="{AC27AD56-DFC0-EB4A-B920-BE01776CE491}" dt="2022-06-05T12:11:47.677" v="1399" actId="1076"/>
          <ac:spMkLst>
            <pc:docMk/>
            <pc:sldMk cId="4013548662" sldId="266"/>
            <ac:spMk id="29" creationId="{434F8503-302A-4340-475F-1ED80DDCD16C}"/>
          </ac:spMkLst>
        </pc:spChg>
        <pc:graphicFrameChg chg="add mod modGraphic">
          <ac:chgData name="Yoshitaka JIN" userId="89faa69a-acc2-4acd-9af5-1767676283ef" providerId="ADAL" clId="{AC27AD56-DFC0-EB4A-B920-BE01776CE491}" dt="2022-06-05T16:50:11.091" v="6444" actId="20577"/>
          <ac:graphicFrameMkLst>
            <pc:docMk/>
            <pc:sldMk cId="4013548662" sldId="266"/>
            <ac:graphicFrameMk id="17" creationId="{6EDDE668-8A09-DE57-2312-7B4B05054FE1}"/>
          </ac:graphicFrameMkLst>
        </pc:graphicFrameChg>
        <pc:picChg chg="add del mod">
          <ac:chgData name="Yoshitaka JIN" userId="89faa69a-acc2-4acd-9af5-1767676283ef" providerId="ADAL" clId="{AC27AD56-DFC0-EB4A-B920-BE01776CE491}" dt="2022-06-05T11:41:52.550" v="514"/>
          <ac:picMkLst>
            <pc:docMk/>
            <pc:sldMk cId="4013548662" sldId="266"/>
            <ac:picMk id="4" creationId="{25133B61-B4A7-DFF3-CA2C-5C2B75092376}"/>
          </ac:picMkLst>
        </pc:picChg>
        <pc:picChg chg="add del mod">
          <ac:chgData name="Yoshitaka JIN" userId="89faa69a-acc2-4acd-9af5-1767676283ef" providerId="ADAL" clId="{AC27AD56-DFC0-EB4A-B920-BE01776CE491}" dt="2022-06-05T12:13:16.237" v="1406" actId="478"/>
          <ac:picMkLst>
            <pc:docMk/>
            <pc:sldMk cId="4013548662" sldId="266"/>
            <ac:picMk id="8" creationId="{6570F11A-4418-0026-10C4-4AC4D2C1BCD5}"/>
          </ac:picMkLst>
        </pc:picChg>
        <pc:picChg chg="add mod modCrop">
          <ac:chgData name="Yoshitaka JIN" userId="89faa69a-acc2-4acd-9af5-1767676283ef" providerId="ADAL" clId="{AC27AD56-DFC0-EB4A-B920-BE01776CE491}" dt="2022-06-05T11:44:41.379" v="555" actId="1076"/>
          <ac:picMkLst>
            <pc:docMk/>
            <pc:sldMk cId="4013548662" sldId="266"/>
            <ac:picMk id="11" creationId="{A8ED0392-5D7C-F649-E113-637DB0205CA0}"/>
          </ac:picMkLst>
        </pc:picChg>
        <pc:picChg chg="add mod modCrop">
          <ac:chgData name="Yoshitaka JIN" userId="89faa69a-acc2-4acd-9af5-1767676283ef" providerId="ADAL" clId="{AC27AD56-DFC0-EB4A-B920-BE01776CE491}" dt="2022-06-05T11:50:53.058" v="622" actId="1076"/>
          <ac:picMkLst>
            <pc:docMk/>
            <pc:sldMk cId="4013548662" sldId="266"/>
            <ac:picMk id="16" creationId="{2002317A-1E31-C062-904E-7AABDEC846DC}"/>
          </ac:picMkLst>
        </pc:picChg>
        <pc:picChg chg="add mod">
          <ac:chgData name="Yoshitaka JIN" userId="89faa69a-acc2-4acd-9af5-1767676283ef" providerId="ADAL" clId="{AC27AD56-DFC0-EB4A-B920-BE01776CE491}" dt="2022-06-05T12:13:17.905" v="1407" actId="1076"/>
          <ac:picMkLst>
            <pc:docMk/>
            <pc:sldMk cId="4013548662" sldId="266"/>
            <ac:picMk id="31" creationId="{0F6B20B2-1468-6549-ADC2-5A09341644F6}"/>
          </ac:picMkLst>
        </pc:picChg>
        <pc:cxnChg chg="add mod">
          <ac:chgData name="Yoshitaka JIN" userId="89faa69a-acc2-4acd-9af5-1767676283ef" providerId="ADAL" clId="{AC27AD56-DFC0-EB4A-B920-BE01776CE491}" dt="2022-06-05T12:10:25.551" v="1333" actId="208"/>
          <ac:cxnSpMkLst>
            <pc:docMk/>
            <pc:sldMk cId="4013548662" sldId="266"/>
            <ac:cxnSpMk id="23" creationId="{B4849D81-04F3-6390-536F-1D978CBFBDD1}"/>
          </ac:cxnSpMkLst>
        </pc:cxnChg>
        <pc:cxnChg chg="add mod">
          <ac:chgData name="Yoshitaka JIN" userId="89faa69a-acc2-4acd-9af5-1767676283ef" providerId="ADAL" clId="{AC27AD56-DFC0-EB4A-B920-BE01776CE491}" dt="2022-06-05T12:10:25.551" v="1333" actId="208"/>
          <ac:cxnSpMkLst>
            <pc:docMk/>
            <pc:sldMk cId="4013548662" sldId="266"/>
            <ac:cxnSpMk id="26" creationId="{7A0183A7-251E-678F-2CBB-22434690F2F2}"/>
          </ac:cxnSpMkLst>
        </pc:cxnChg>
      </pc:sldChg>
      <pc:sldChg chg="addSp delSp modSp mod">
        <pc:chgData name="Yoshitaka JIN" userId="89faa69a-acc2-4acd-9af5-1767676283ef" providerId="ADAL" clId="{AC27AD56-DFC0-EB4A-B920-BE01776CE491}" dt="2022-06-05T16:49:27.668" v="6430" actId="20577"/>
        <pc:sldMkLst>
          <pc:docMk/>
          <pc:sldMk cId="3672224213" sldId="267"/>
        </pc:sldMkLst>
        <pc:spChg chg="del mod">
          <ac:chgData name="Yoshitaka JIN" userId="89faa69a-acc2-4acd-9af5-1767676283ef" providerId="ADAL" clId="{AC27AD56-DFC0-EB4A-B920-BE01776CE491}" dt="2022-06-05T13:13:16.714" v="1700" actId="478"/>
          <ac:spMkLst>
            <pc:docMk/>
            <pc:sldMk cId="3672224213" sldId="267"/>
            <ac:spMk id="2" creationId="{9C51473E-9048-CAE5-9AA0-E272F8EC0D83}"/>
          </ac:spMkLst>
        </pc:spChg>
        <pc:spChg chg="add mod">
          <ac:chgData name="Yoshitaka JIN" userId="89faa69a-acc2-4acd-9af5-1767676283ef" providerId="ADAL" clId="{AC27AD56-DFC0-EB4A-B920-BE01776CE491}" dt="2022-06-05T12:59:00.923" v="1457" actId="207"/>
          <ac:spMkLst>
            <pc:docMk/>
            <pc:sldMk cId="3672224213" sldId="267"/>
            <ac:spMk id="3" creationId="{8551D072-F44C-5C15-302A-95F5D113752B}"/>
          </ac:spMkLst>
        </pc:spChg>
        <pc:spChg chg="mod">
          <ac:chgData name="Yoshitaka JIN" userId="89faa69a-acc2-4acd-9af5-1767676283ef" providerId="ADAL" clId="{AC27AD56-DFC0-EB4A-B920-BE01776CE491}" dt="2022-06-05T12:15:45.445" v="1443" actId="20577"/>
          <ac:spMkLst>
            <pc:docMk/>
            <pc:sldMk cId="3672224213" sldId="267"/>
            <ac:spMk id="9" creationId="{4826646C-C271-0F39-AD9F-D937CF8DEA82}"/>
          </ac:spMkLst>
        </pc:spChg>
        <pc:spChg chg="mod">
          <ac:chgData name="Yoshitaka JIN" userId="89faa69a-acc2-4acd-9af5-1767676283ef" providerId="ADAL" clId="{AC27AD56-DFC0-EB4A-B920-BE01776CE491}" dt="2022-06-05T16:49:27.668" v="6430" actId="20577"/>
          <ac:spMkLst>
            <pc:docMk/>
            <pc:sldMk cId="3672224213" sldId="267"/>
            <ac:spMk id="14" creationId="{E754E9E9-9EAF-8342-9E4B-433A6DAAF14B}"/>
          </ac:spMkLst>
        </pc:spChg>
        <pc:spChg chg="add mod">
          <ac:chgData name="Yoshitaka JIN" userId="89faa69a-acc2-4acd-9af5-1767676283ef" providerId="ADAL" clId="{AC27AD56-DFC0-EB4A-B920-BE01776CE491}" dt="2022-06-05T13:40:45.779" v="2625" actId="1076"/>
          <ac:spMkLst>
            <pc:docMk/>
            <pc:sldMk cId="3672224213" sldId="267"/>
            <ac:spMk id="17" creationId="{86953420-887F-F973-B204-AF91E71E3503}"/>
          </ac:spMkLst>
        </pc:spChg>
        <pc:spChg chg="add mod">
          <ac:chgData name="Yoshitaka JIN" userId="89faa69a-acc2-4acd-9af5-1767676283ef" providerId="ADAL" clId="{AC27AD56-DFC0-EB4A-B920-BE01776CE491}" dt="2022-06-05T13:12:16.121" v="1653" actId="1076"/>
          <ac:spMkLst>
            <pc:docMk/>
            <pc:sldMk cId="3672224213" sldId="267"/>
            <ac:spMk id="20" creationId="{684DCEFB-E931-E52B-E888-B3267D7F5358}"/>
          </ac:spMkLst>
        </pc:spChg>
        <pc:spChg chg="add mod">
          <ac:chgData name="Yoshitaka JIN" userId="89faa69a-acc2-4acd-9af5-1767676283ef" providerId="ADAL" clId="{AC27AD56-DFC0-EB4A-B920-BE01776CE491}" dt="2022-06-05T13:12:13.871" v="1652" actId="1076"/>
          <ac:spMkLst>
            <pc:docMk/>
            <pc:sldMk cId="3672224213" sldId="267"/>
            <ac:spMk id="22" creationId="{ED141DDF-1255-CA0E-7590-9586D4AE3C97}"/>
          </ac:spMkLst>
        </pc:spChg>
        <pc:spChg chg="add mod">
          <ac:chgData name="Yoshitaka JIN" userId="89faa69a-acc2-4acd-9af5-1767676283ef" providerId="ADAL" clId="{AC27AD56-DFC0-EB4A-B920-BE01776CE491}" dt="2022-06-05T13:10:18.236" v="1636" actId="1076"/>
          <ac:spMkLst>
            <pc:docMk/>
            <pc:sldMk cId="3672224213" sldId="267"/>
            <ac:spMk id="23" creationId="{F55E5516-B4AE-20EF-C36C-9CAE97D974AB}"/>
          </ac:spMkLst>
        </pc:spChg>
        <pc:spChg chg="add mod">
          <ac:chgData name="Yoshitaka JIN" userId="89faa69a-acc2-4acd-9af5-1767676283ef" providerId="ADAL" clId="{AC27AD56-DFC0-EB4A-B920-BE01776CE491}" dt="2022-06-05T13:12:27.381" v="1674" actId="1038"/>
          <ac:spMkLst>
            <pc:docMk/>
            <pc:sldMk cId="3672224213" sldId="267"/>
            <ac:spMk id="24" creationId="{B59A5AD2-2388-5082-553D-28D560D24AAA}"/>
          </ac:spMkLst>
        </pc:spChg>
        <pc:spChg chg="add mod">
          <ac:chgData name="Yoshitaka JIN" userId="89faa69a-acc2-4acd-9af5-1767676283ef" providerId="ADAL" clId="{AC27AD56-DFC0-EB4A-B920-BE01776CE491}" dt="2022-06-05T13:12:27.381" v="1674" actId="1038"/>
          <ac:spMkLst>
            <pc:docMk/>
            <pc:sldMk cId="3672224213" sldId="267"/>
            <ac:spMk id="25" creationId="{6C3CEB4E-7A5F-F6CE-FA91-75146720339D}"/>
          </ac:spMkLst>
        </pc:spChg>
        <pc:spChg chg="add mod">
          <ac:chgData name="Yoshitaka JIN" userId="89faa69a-acc2-4acd-9af5-1767676283ef" providerId="ADAL" clId="{AC27AD56-DFC0-EB4A-B920-BE01776CE491}" dt="2022-06-05T13:40:45.779" v="2625" actId="1076"/>
          <ac:spMkLst>
            <pc:docMk/>
            <pc:sldMk cId="3672224213" sldId="267"/>
            <ac:spMk id="31" creationId="{BAC499DA-0EEA-55CB-F245-C4A1CD61EA76}"/>
          </ac:spMkLst>
        </pc:spChg>
        <pc:spChg chg="add mod">
          <ac:chgData name="Yoshitaka JIN" userId="89faa69a-acc2-4acd-9af5-1767676283ef" providerId="ADAL" clId="{AC27AD56-DFC0-EB4A-B920-BE01776CE491}" dt="2022-06-05T13:40:45.779" v="2625" actId="1076"/>
          <ac:spMkLst>
            <pc:docMk/>
            <pc:sldMk cId="3672224213" sldId="267"/>
            <ac:spMk id="33" creationId="{18801FFB-C5EE-F339-F47A-BF663C68C8CA}"/>
          </ac:spMkLst>
        </pc:spChg>
        <pc:spChg chg="add mod">
          <ac:chgData name="Yoshitaka JIN" userId="89faa69a-acc2-4acd-9af5-1767676283ef" providerId="ADAL" clId="{AC27AD56-DFC0-EB4A-B920-BE01776CE491}" dt="2022-06-05T13:40:45.779" v="2625" actId="1076"/>
          <ac:spMkLst>
            <pc:docMk/>
            <pc:sldMk cId="3672224213" sldId="267"/>
            <ac:spMk id="34" creationId="{B4F901CD-EC08-7BA6-C372-88A1C7077FEA}"/>
          </ac:spMkLst>
        </pc:spChg>
        <pc:spChg chg="add mod">
          <ac:chgData name="Yoshitaka JIN" userId="89faa69a-acc2-4acd-9af5-1767676283ef" providerId="ADAL" clId="{AC27AD56-DFC0-EB4A-B920-BE01776CE491}" dt="2022-06-05T13:42:01.418" v="2630" actId="1076"/>
          <ac:spMkLst>
            <pc:docMk/>
            <pc:sldMk cId="3672224213" sldId="267"/>
            <ac:spMk id="38" creationId="{13EF0249-079F-DCF1-869C-375631FC2B8B}"/>
          </ac:spMkLst>
        </pc:spChg>
        <pc:spChg chg="add mod">
          <ac:chgData name="Yoshitaka JIN" userId="89faa69a-acc2-4acd-9af5-1767676283ef" providerId="ADAL" clId="{AC27AD56-DFC0-EB4A-B920-BE01776CE491}" dt="2022-06-05T13:40:48.830" v="2626" actId="1076"/>
          <ac:spMkLst>
            <pc:docMk/>
            <pc:sldMk cId="3672224213" sldId="267"/>
            <ac:spMk id="39" creationId="{A79191D9-DDD7-6C1F-BB70-CA66E3985E6B}"/>
          </ac:spMkLst>
        </pc:spChg>
        <pc:spChg chg="add del mod">
          <ac:chgData name="Yoshitaka JIN" userId="89faa69a-acc2-4acd-9af5-1767676283ef" providerId="ADAL" clId="{AC27AD56-DFC0-EB4A-B920-BE01776CE491}" dt="2022-06-05T14:53:52.767" v="4588" actId="478"/>
          <ac:spMkLst>
            <pc:docMk/>
            <pc:sldMk cId="3672224213" sldId="267"/>
            <ac:spMk id="40" creationId="{463DE4C8-9AB7-D36A-F809-2A7586A4EA5A}"/>
          </ac:spMkLst>
        </pc:spChg>
        <pc:grpChg chg="add mod">
          <ac:chgData name="Yoshitaka JIN" userId="89faa69a-acc2-4acd-9af5-1767676283ef" providerId="ADAL" clId="{AC27AD56-DFC0-EB4A-B920-BE01776CE491}" dt="2022-06-05T13:40:45.779" v="2625" actId="1076"/>
          <ac:grpSpMkLst>
            <pc:docMk/>
            <pc:sldMk cId="3672224213" sldId="267"/>
            <ac:grpSpMk id="4" creationId="{16FC19F6-3A09-6C4C-4A62-B7F0CC7AB2FF}"/>
          </ac:grpSpMkLst>
        </pc:grpChg>
        <pc:grpChg chg="add mod">
          <ac:chgData name="Yoshitaka JIN" userId="89faa69a-acc2-4acd-9af5-1767676283ef" providerId="ADAL" clId="{AC27AD56-DFC0-EB4A-B920-BE01776CE491}" dt="2022-06-05T13:40:45.779" v="2625" actId="1076"/>
          <ac:grpSpMkLst>
            <pc:docMk/>
            <pc:sldMk cId="3672224213" sldId="267"/>
            <ac:grpSpMk id="28" creationId="{FFA7F464-EDD9-3010-60FA-02C7B9BF6667}"/>
          </ac:grpSpMkLst>
        </pc:grpChg>
        <pc:graphicFrameChg chg="add del mod">
          <ac:chgData name="Yoshitaka JIN" userId="89faa69a-acc2-4acd-9af5-1767676283ef" providerId="ADAL" clId="{AC27AD56-DFC0-EB4A-B920-BE01776CE491}" dt="2022-06-05T11:53:07.871" v="708" actId="21"/>
          <ac:graphicFrameMkLst>
            <pc:docMk/>
            <pc:sldMk cId="3672224213" sldId="267"/>
            <ac:graphicFrameMk id="10" creationId="{DDABF123-FC07-07ED-933A-D5DCFB632C42}"/>
          </ac:graphicFrameMkLst>
        </pc:graphicFrameChg>
        <pc:picChg chg="add mod">
          <ac:chgData name="Yoshitaka JIN" userId="89faa69a-acc2-4acd-9af5-1767676283ef" providerId="ADAL" clId="{AC27AD56-DFC0-EB4A-B920-BE01776CE491}" dt="2022-06-05T13:10:18.236" v="1636" actId="1076"/>
          <ac:picMkLst>
            <pc:docMk/>
            <pc:sldMk cId="3672224213" sldId="267"/>
            <ac:picMk id="11" creationId="{A8A43FF9-4E51-4695-9EB6-F7980EB254ED}"/>
          </ac:picMkLst>
        </pc:picChg>
        <pc:picChg chg="add mod">
          <ac:chgData name="Yoshitaka JIN" userId="89faa69a-acc2-4acd-9af5-1767676283ef" providerId="ADAL" clId="{AC27AD56-DFC0-EB4A-B920-BE01776CE491}" dt="2022-06-05T12:58:42.174" v="1453" actId="1076"/>
          <ac:picMkLst>
            <pc:docMk/>
            <pc:sldMk cId="3672224213" sldId="267"/>
            <ac:picMk id="12" creationId="{7B386428-6144-F169-8DAC-0E84261C6B1C}"/>
          </ac:picMkLst>
        </pc:picChg>
        <pc:picChg chg="add del mod">
          <ac:chgData name="Yoshitaka JIN" userId="89faa69a-acc2-4acd-9af5-1767676283ef" providerId="ADAL" clId="{AC27AD56-DFC0-EB4A-B920-BE01776CE491}" dt="2022-06-05T13:10:10.325" v="1634" actId="478"/>
          <ac:picMkLst>
            <pc:docMk/>
            <pc:sldMk cId="3672224213" sldId="267"/>
            <ac:picMk id="16" creationId="{695F5DF2-A961-E60A-012D-05FEB49E410C}"/>
          </ac:picMkLst>
        </pc:picChg>
        <pc:cxnChg chg="add mod">
          <ac:chgData name="Yoshitaka JIN" userId="89faa69a-acc2-4acd-9af5-1767676283ef" providerId="ADAL" clId="{AC27AD56-DFC0-EB4A-B920-BE01776CE491}" dt="2022-06-05T13:10:18.236" v="1636" actId="1076"/>
          <ac:cxnSpMkLst>
            <pc:docMk/>
            <pc:sldMk cId="3672224213" sldId="267"/>
            <ac:cxnSpMk id="8" creationId="{B3D33F56-ACDA-B2CA-6CC6-9FF85ED7D85C}"/>
          </ac:cxnSpMkLst>
        </pc:cxnChg>
        <pc:cxnChg chg="add mod">
          <ac:chgData name="Yoshitaka JIN" userId="89faa69a-acc2-4acd-9af5-1767676283ef" providerId="ADAL" clId="{AC27AD56-DFC0-EB4A-B920-BE01776CE491}" dt="2022-06-05T13:10:18.236" v="1636" actId="1076"/>
          <ac:cxnSpMkLst>
            <pc:docMk/>
            <pc:sldMk cId="3672224213" sldId="267"/>
            <ac:cxnSpMk id="21" creationId="{2F04DD0B-4AC9-C20B-EB7C-3645A8C0DB7F}"/>
          </ac:cxnSpMkLst>
        </pc:cxnChg>
        <pc:cxnChg chg="add mod">
          <ac:chgData name="Yoshitaka JIN" userId="89faa69a-acc2-4acd-9af5-1767676283ef" providerId="ADAL" clId="{AC27AD56-DFC0-EB4A-B920-BE01776CE491}" dt="2022-06-05T13:12:22.539" v="1662" actId="1036"/>
          <ac:cxnSpMkLst>
            <pc:docMk/>
            <pc:sldMk cId="3672224213" sldId="267"/>
            <ac:cxnSpMk id="26" creationId="{5D274FDF-7361-FB45-7769-384A0C7DD0DC}"/>
          </ac:cxnSpMkLst>
        </pc:cxnChg>
        <pc:cxnChg chg="add del">
          <ac:chgData name="Yoshitaka JIN" userId="89faa69a-acc2-4acd-9af5-1767676283ef" providerId="ADAL" clId="{AC27AD56-DFC0-EB4A-B920-BE01776CE491}" dt="2022-06-05T13:12:51.690" v="1675" actId="478"/>
          <ac:cxnSpMkLst>
            <pc:docMk/>
            <pc:sldMk cId="3672224213" sldId="267"/>
            <ac:cxnSpMk id="30" creationId="{589A1669-8FBE-8F4E-2504-45F998731291}"/>
          </ac:cxnSpMkLst>
        </pc:cxnChg>
        <pc:cxnChg chg="add mod">
          <ac:chgData name="Yoshitaka JIN" userId="89faa69a-acc2-4acd-9af5-1767676283ef" providerId="ADAL" clId="{AC27AD56-DFC0-EB4A-B920-BE01776CE491}" dt="2022-06-05T13:40:45.779" v="2625" actId="1076"/>
          <ac:cxnSpMkLst>
            <pc:docMk/>
            <pc:sldMk cId="3672224213" sldId="267"/>
            <ac:cxnSpMk id="32" creationId="{56C23951-25D2-E513-BF75-264C91257389}"/>
          </ac:cxnSpMkLst>
        </pc:cxnChg>
        <pc:cxnChg chg="add mod">
          <ac:chgData name="Yoshitaka JIN" userId="89faa69a-acc2-4acd-9af5-1767676283ef" providerId="ADAL" clId="{AC27AD56-DFC0-EB4A-B920-BE01776CE491}" dt="2022-06-05T13:40:45.779" v="2625" actId="1076"/>
          <ac:cxnSpMkLst>
            <pc:docMk/>
            <pc:sldMk cId="3672224213" sldId="267"/>
            <ac:cxnSpMk id="35" creationId="{159B1F08-6690-8855-50A9-4956A6907E67}"/>
          </ac:cxnSpMkLst>
        </pc:cxnChg>
      </pc:sldChg>
      <pc:sldChg chg="addSp delSp modSp mod">
        <pc:chgData name="Yoshitaka JIN" userId="89faa69a-acc2-4acd-9af5-1767676283ef" providerId="ADAL" clId="{AC27AD56-DFC0-EB4A-B920-BE01776CE491}" dt="2022-06-05T20:06:19.306" v="9159" actId="20577"/>
        <pc:sldMkLst>
          <pc:docMk/>
          <pc:sldMk cId="147618717" sldId="268"/>
        </pc:sldMkLst>
        <pc:spChg chg="del mod">
          <ac:chgData name="Yoshitaka JIN" userId="89faa69a-acc2-4acd-9af5-1767676283ef" providerId="ADAL" clId="{AC27AD56-DFC0-EB4A-B920-BE01776CE491}" dt="2022-06-05T18:07:31.799" v="7953" actId="478"/>
          <ac:spMkLst>
            <pc:docMk/>
            <pc:sldMk cId="147618717" sldId="268"/>
            <ac:spMk id="2" creationId="{9C51473E-9048-CAE5-9AA0-E272F8EC0D83}"/>
          </ac:spMkLst>
        </pc:spChg>
        <pc:spChg chg="mod">
          <ac:chgData name="Yoshitaka JIN" userId="89faa69a-acc2-4acd-9af5-1767676283ef" providerId="ADAL" clId="{AC27AD56-DFC0-EB4A-B920-BE01776CE491}" dt="2022-06-05T13:40:26.869" v="2623" actId="2711"/>
          <ac:spMkLst>
            <pc:docMk/>
            <pc:sldMk cId="147618717" sldId="268"/>
            <ac:spMk id="5" creationId="{9A14DB0F-8B8D-199C-C984-F38D666DF934}"/>
          </ac:spMkLst>
        </pc:spChg>
        <pc:spChg chg="add mod">
          <ac:chgData name="Yoshitaka JIN" userId="89faa69a-acc2-4acd-9af5-1767676283ef" providerId="ADAL" clId="{AC27AD56-DFC0-EB4A-B920-BE01776CE491}" dt="2022-06-05T19:18:03.586" v="8136" actId="1076"/>
          <ac:spMkLst>
            <pc:docMk/>
            <pc:sldMk cId="147618717" sldId="268"/>
            <ac:spMk id="7" creationId="{5EE8242E-D3FC-9C61-F258-CB7E4DB82B77}"/>
          </ac:spMkLst>
        </pc:spChg>
        <pc:spChg chg="mod">
          <ac:chgData name="Yoshitaka JIN" userId="89faa69a-acc2-4acd-9af5-1767676283ef" providerId="ADAL" clId="{AC27AD56-DFC0-EB4A-B920-BE01776CE491}" dt="2022-06-05T13:40:33.300" v="2624" actId="2711"/>
          <ac:spMkLst>
            <pc:docMk/>
            <pc:sldMk cId="147618717" sldId="268"/>
            <ac:spMk id="9" creationId="{4826646C-C271-0F39-AD9F-D937CF8DEA82}"/>
          </ac:spMkLst>
        </pc:spChg>
        <pc:spChg chg="del mod">
          <ac:chgData name="Yoshitaka JIN" userId="89faa69a-acc2-4acd-9af5-1767676283ef" providerId="ADAL" clId="{AC27AD56-DFC0-EB4A-B920-BE01776CE491}" dt="2022-06-05T19:30:46.013" v="8485" actId="478"/>
          <ac:spMkLst>
            <pc:docMk/>
            <pc:sldMk cId="147618717" sldId="268"/>
            <ac:spMk id="10" creationId="{7EA41A8F-FB6C-8B8A-940C-13A957F73E7E}"/>
          </ac:spMkLst>
        </pc:spChg>
        <pc:spChg chg="add del mod">
          <ac:chgData name="Yoshitaka JIN" userId="89faa69a-acc2-4acd-9af5-1767676283ef" providerId="ADAL" clId="{AC27AD56-DFC0-EB4A-B920-BE01776CE491}" dt="2022-06-05T13:43:41.246" v="2633" actId="21"/>
          <ac:spMkLst>
            <pc:docMk/>
            <pc:sldMk cId="147618717" sldId="268"/>
            <ac:spMk id="11" creationId="{83D35363-AE55-7BBA-7653-7072FC5B7C27}"/>
          </ac:spMkLst>
        </pc:spChg>
        <pc:spChg chg="add mod">
          <ac:chgData name="Yoshitaka JIN" userId="89faa69a-acc2-4acd-9af5-1767676283ef" providerId="ADAL" clId="{AC27AD56-DFC0-EB4A-B920-BE01776CE491}" dt="2022-06-05T20:06:19.306" v="9159" actId="20577"/>
          <ac:spMkLst>
            <pc:docMk/>
            <pc:sldMk cId="147618717" sldId="268"/>
            <ac:spMk id="12" creationId="{52B35848-7803-F1C7-C23F-4232A0AAD72C}"/>
          </ac:spMkLst>
        </pc:spChg>
        <pc:spChg chg="mod">
          <ac:chgData name="Yoshitaka JIN" userId="89faa69a-acc2-4acd-9af5-1767676283ef" providerId="ADAL" clId="{AC27AD56-DFC0-EB4A-B920-BE01776CE491}" dt="2022-06-05T16:49:31.372" v="6431" actId="20577"/>
          <ac:spMkLst>
            <pc:docMk/>
            <pc:sldMk cId="147618717" sldId="268"/>
            <ac:spMk id="14" creationId="{E754E9E9-9EAF-8342-9E4B-433A6DAAF14B}"/>
          </ac:spMkLst>
        </pc:spChg>
        <pc:spChg chg="add del mod">
          <ac:chgData name="Yoshitaka JIN" userId="89faa69a-acc2-4acd-9af5-1767676283ef" providerId="ADAL" clId="{AC27AD56-DFC0-EB4A-B920-BE01776CE491}" dt="2022-06-05T17:26:45.660" v="7769" actId="478"/>
          <ac:spMkLst>
            <pc:docMk/>
            <pc:sldMk cId="147618717" sldId="268"/>
            <ac:spMk id="16" creationId="{5A981D55-0EE1-F683-F1B4-A9D2D3FA8B10}"/>
          </ac:spMkLst>
        </pc:spChg>
        <pc:spChg chg="add mod">
          <ac:chgData name="Yoshitaka JIN" userId="89faa69a-acc2-4acd-9af5-1767676283ef" providerId="ADAL" clId="{AC27AD56-DFC0-EB4A-B920-BE01776CE491}" dt="2022-06-05T19:18:03.586" v="8136" actId="1076"/>
          <ac:spMkLst>
            <pc:docMk/>
            <pc:sldMk cId="147618717" sldId="268"/>
            <ac:spMk id="17" creationId="{54BB3A02-36C3-8F9C-6E24-BD2C455B7ACA}"/>
          </ac:spMkLst>
        </pc:spChg>
        <pc:spChg chg="add mod">
          <ac:chgData name="Yoshitaka JIN" userId="89faa69a-acc2-4acd-9af5-1767676283ef" providerId="ADAL" clId="{AC27AD56-DFC0-EB4A-B920-BE01776CE491}" dt="2022-06-05T19:18:03.586" v="8136" actId="1076"/>
          <ac:spMkLst>
            <pc:docMk/>
            <pc:sldMk cId="147618717" sldId="268"/>
            <ac:spMk id="18" creationId="{975B22F0-57D8-6572-9A8E-0777F1241A60}"/>
          </ac:spMkLst>
        </pc:spChg>
        <pc:spChg chg="add mod">
          <ac:chgData name="Yoshitaka JIN" userId="89faa69a-acc2-4acd-9af5-1767676283ef" providerId="ADAL" clId="{AC27AD56-DFC0-EB4A-B920-BE01776CE491}" dt="2022-06-05T19:18:03.586" v="8136" actId="1076"/>
          <ac:spMkLst>
            <pc:docMk/>
            <pc:sldMk cId="147618717" sldId="268"/>
            <ac:spMk id="19" creationId="{E1093AE5-7EAD-8283-6FDC-8DAA730D091B}"/>
          </ac:spMkLst>
        </pc:spChg>
        <pc:spChg chg="add mod">
          <ac:chgData name="Yoshitaka JIN" userId="89faa69a-acc2-4acd-9af5-1767676283ef" providerId="ADAL" clId="{AC27AD56-DFC0-EB4A-B920-BE01776CE491}" dt="2022-06-05T19:18:03.586" v="8136" actId="1076"/>
          <ac:spMkLst>
            <pc:docMk/>
            <pc:sldMk cId="147618717" sldId="268"/>
            <ac:spMk id="20" creationId="{740CEEF9-96B3-936F-06E3-27D79CE4EEFA}"/>
          </ac:spMkLst>
        </pc:spChg>
        <pc:spChg chg="add mod">
          <ac:chgData name="Yoshitaka JIN" userId="89faa69a-acc2-4acd-9af5-1767676283ef" providerId="ADAL" clId="{AC27AD56-DFC0-EB4A-B920-BE01776CE491}" dt="2022-06-05T19:38:57.149" v="8679" actId="1076"/>
          <ac:spMkLst>
            <pc:docMk/>
            <pc:sldMk cId="147618717" sldId="268"/>
            <ac:spMk id="27" creationId="{ECC434C9-6320-5EC8-EF66-B798F2C4EB44}"/>
          </ac:spMkLst>
        </pc:spChg>
        <pc:spChg chg="add mod">
          <ac:chgData name="Yoshitaka JIN" userId="89faa69a-acc2-4acd-9af5-1767676283ef" providerId="ADAL" clId="{AC27AD56-DFC0-EB4A-B920-BE01776CE491}" dt="2022-06-05T19:34:10.214" v="8649" actId="1035"/>
          <ac:spMkLst>
            <pc:docMk/>
            <pc:sldMk cId="147618717" sldId="268"/>
            <ac:spMk id="28" creationId="{29BA2586-A12B-F0F1-4B5F-32567F37D7D1}"/>
          </ac:spMkLst>
        </pc:spChg>
        <pc:spChg chg="add mod">
          <ac:chgData name="Yoshitaka JIN" userId="89faa69a-acc2-4acd-9af5-1767676283ef" providerId="ADAL" clId="{AC27AD56-DFC0-EB4A-B920-BE01776CE491}" dt="2022-06-05T19:34:10.214" v="8649" actId="1035"/>
          <ac:spMkLst>
            <pc:docMk/>
            <pc:sldMk cId="147618717" sldId="268"/>
            <ac:spMk id="31" creationId="{52590191-5AE3-6E31-44C4-B4BC89A349CC}"/>
          </ac:spMkLst>
        </pc:spChg>
        <pc:spChg chg="add mod">
          <ac:chgData name="Yoshitaka JIN" userId="89faa69a-acc2-4acd-9af5-1767676283ef" providerId="ADAL" clId="{AC27AD56-DFC0-EB4A-B920-BE01776CE491}" dt="2022-06-05T19:23:25.188" v="8207" actId="1076"/>
          <ac:spMkLst>
            <pc:docMk/>
            <pc:sldMk cId="147618717" sldId="268"/>
            <ac:spMk id="32" creationId="{AFB83E1E-8CEF-E013-7E08-F9A056AD8361}"/>
          </ac:spMkLst>
        </pc:spChg>
        <pc:spChg chg="add mod">
          <ac:chgData name="Yoshitaka JIN" userId="89faa69a-acc2-4acd-9af5-1767676283ef" providerId="ADAL" clId="{AC27AD56-DFC0-EB4A-B920-BE01776CE491}" dt="2022-06-05T19:23:36.125" v="8219" actId="1076"/>
          <ac:spMkLst>
            <pc:docMk/>
            <pc:sldMk cId="147618717" sldId="268"/>
            <ac:spMk id="33" creationId="{9A9B0107-6C7F-6B20-179B-58CA0919A5B8}"/>
          </ac:spMkLst>
        </pc:spChg>
        <pc:spChg chg="add mod">
          <ac:chgData name="Yoshitaka JIN" userId="89faa69a-acc2-4acd-9af5-1767676283ef" providerId="ADAL" clId="{AC27AD56-DFC0-EB4A-B920-BE01776CE491}" dt="2022-06-05T19:23:46.578" v="8223" actId="1076"/>
          <ac:spMkLst>
            <pc:docMk/>
            <pc:sldMk cId="147618717" sldId="268"/>
            <ac:spMk id="34" creationId="{A6E628DD-A2E6-7D19-7EB4-36CC95FA486A}"/>
          </ac:spMkLst>
        </pc:spChg>
        <pc:spChg chg="add mod">
          <ac:chgData name="Yoshitaka JIN" userId="89faa69a-acc2-4acd-9af5-1767676283ef" providerId="ADAL" clId="{AC27AD56-DFC0-EB4A-B920-BE01776CE491}" dt="2022-06-05T19:24:16.604" v="8240" actId="1076"/>
          <ac:spMkLst>
            <pc:docMk/>
            <pc:sldMk cId="147618717" sldId="268"/>
            <ac:spMk id="35" creationId="{5F95080C-26C1-72B6-1F82-936C7479C1F6}"/>
          </ac:spMkLst>
        </pc:spChg>
        <pc:spChg chg="add mod">
          <ac:chgData name="Yoshitaka JIN" userId="89faa69a-acc2-4acd-9af5-1767676283ef" providerId="ADAL" clId="{AC27AD56-DFC0-EB4A-B920-BE01776CE491}" dt="2022-06-05T19:31:24.606" v="8533" actId="1076"/>
          <ac:spMkLst>
            <pc:docMk/>
            <pc:sldMk cId="147618717" sldId="268"/>
            <ac:spMk id="36" creationId="{51D571C0-FDA6-9728-31C1-ED011DF6A8BC}"/>
          </ac:spMkLst>
        </pc:spChg>
        <pc:spChg chg="add mod">
          <ac:chgData name="Yoshitaka JIN" userId="89faa69a-acc2-4acd-9af5-1767676283ef" providerId="ADAL" clId="{AC27AD56-DFC0-EB4A-B920-BE01776CE491}" dt="2022-06-05T19:25:33.428" v="8293" actId="1076"/>
          <ac:spMkLst>
            <pc:docMk/>
            <pc:sldMk cId="147618717" sldId="268"/>
            <ac:spMk id="37" creationId="{F8B9BA9F-6CE8-5BFB-A431-F1E382B8CA59}"/>
          </ac:spMkLst>
        </pc:spChg>
        <pc:spChg chg="add del mod">
          <ac:chgData name="Yoshitaka JIN" userId="89faa69a-acc2-4acd-9af5-1767676283ef" providerId="ADAL" clId="{AC27AD56-DFC0-EB4A-B920-BE01776CE491}" dt="2022-06-05T19:25:36.306" v="8295" actId="478"/>
          <ac:spMkLst>
            <pc:docMk/>
            <pc:sldMk cId="147618717" sldId="268"/>
            <ac:spMk id="38" creationId="{9F5CA7FF-31D7-AEC4-79A2-FE89DC15986F}"/>
          </ac:spMkLst>
        </pc:spChg>
        <pc:spChg chg="add mod">
          <ac:chgData name="Yoshitaka JIN" userId="89faa69a-acc2-4acd-9af5-1767676283ef" providerId="ADAL" clId="{AC27AD56-DFC0-EB4A-B920-BE01776CE491}" dt="2022-06-05T19:26:22.760" v="8317" actId="14100"/>
          <ac:spMkLst>
            <pc:docMk/>
            <pc:sldMk cId="147618717" sldId="268"/>
            <ac:spMk id="39" creationId="{48F8BDFB-94E9-BF98-DF2E-BE4B481B4822}"/>
          </ac:spMkLst>
        </pc:spChg>
        <pc:spChg chg="add">
          <ac:chgData name="Yoshitaka JIN" userId="89faa69a-acc2-4acd-9af5-1767676283ef" providerId="ADAL" clId="{AC27AD56-DFC0-EB4A-B920-BE01776CE491}" dt="2022-06-05T19:27:18.120" v="8326" actId="11529"/>
          <ac:spMkLst>
            <pc:docMk/>
            <pc:sldMk cId="147618717" sldId="268"/>
            <ac:spMk id="45" creationId="{59002BC6-D3D7-FBB5-F0DC-B8AF7B24767A}"/>
          </ac:spMkLst>
        </pc:spChg>
        <pc:spChg chg="add del mod">
          <ac:chgData name="Yoshitaka JIN" userId="89faa69a-acc2-4acd-9af5-1767676283ef" providerId="ADAL" clId="{AC27AD56-DFC0-EB4A-B920-BE01776CE491}" dt="2022-06-05T19:49:54.287" v="8814" actId="478"/>
          <ac:spMkLst>
            <pc:docMk/>
            <pc:sldMk cId="147618717" sldId="268"/>
            <ac:spMk id="46" creationId="{76B36A0A-3C16-3A2E-4338-DBF46A810B96}"/>
          </ac:spMkLst>
        </pc:spChg>
        <pc:spChg chg="add mod">
          <ac:chgData name="Yoshitaka JIN" userId="89faa69a-acc2-4acd-9af5-1767676283ef" providerId="ADAL" clId="{AC27AD56-DFC0-EB4A-B920-BE01776CE491}" dt="2022-06-05T19:29:28.052" v="8431" actId="1076"/>
          <ac:spMkLst>
            <pc:docMk/>
            <pc:sldMk cId="147618717" sldId="268"/>
            <ac:spMk id="47" creationId="{8002F29A-E0D0-208C-E896-4F7065345D40}"/>
          </ac:spMkLst>
        </pc:spChg>
        <pc:spChg chg="add mod">
          <ac:chgData name="Yoshitaka JIN" userId="89faa69a-acc2-4acd-9af5-1767676283ef" providerId="ADAL" clId="{AC27AD56-DFC0-EB4A-B920-BE01776CE491}" dt="2022-06-05T19:50:14.049" v="8828" actId="1037"/>
          <ac:spMkLst>
            <pc:docMk/>
            <pc:sldMk cId="147618717" sldId="268"/>
            <ac:spMk id="48" creationId="{2064CA36-B4DD-FEDC-1DB9-3240CE4FA9DF}"/>
          </ac:spMkLst>
        </pc:spChg>
        <pc:picChg chg="add del mod">
          <ac:chgData name="Yoshitaka JIN" userId="89faa69a-acc2-4acd-9af5-1767676283ef" providerId="ADAL" clId="{AC27AD56-DFC0-EB4A-B920-BE01776CE491}" dt="2022-06-05T18:07:00.211" v="7944" actId="478"/>
          <ac:picMkLst>
            <pc:docMk/>
            <pc:sldMk cId="147618717" sldId="268"/>
            <ac:picMk id="3" creationId="{90F51BCE-94B5-69CD-E00B-4A4F5856A419}"/>
          </ac:picMkLst>
        </pc:picChg>
        <pc:picChg chg="add mod modCrop">
          <ac:chgData name="Yoshitaka JIN" userId="89faa69a-acc2-4acd-9af5-1767676283ef" providerId="ADAL" clId="{AC27AD56-DFC0-EB4A-B920-BE01776CE491}" dt="2022-06-05T19:18:03.586" v="8136" actId="1076"/>
          <ac:picMkLst>
            <pc:docMk/>
            <pc:sldMk cId="147618717" sldId="268"/>
            <ac:picMk id="4" creationId="{506EE26E-3A2D-2E32-778A-F14562150CB1}"/>
          </ac:picMkLst>
        </pc:picChg>
        <pc:picChg chg="add del mod">
          <ac:chgData name="Yoshitaka JIN" userId="89faa69a-acc2-4acd-9af5-1767676283ef" providerId="ADAL" clId="{AC27AD56-DFC0-EB4A-B920-BE01776CE491}" dt="2022-06-05T18:28:53.229" v="8084" actId="478"/>
          <ac:picMkLst>
            <pc:docMk/>
            <pc:sldMk cId="147618717" sldId="268"/>
            <ac:picMk id="8" creationId="{BE195F88-846B-C3F0-381D-946BD63D53DE}"/>
          </ac:picMkLst>
        </pc:picChg>
        <pc:picChg chg="add del">
          <ac:chgData name="Yoshitaka JIN" userId="89faa69a-acc2-4acd-9af5-1767676283ef" providerId="ADAL" clId="{AC27AD56-DFC0-EB4A-B920-BE01776CE491}" dt="2022-06-05T18:28:55.836" v="8086" actId="478"/>
          <ac:picMkLst>
            <pc:docMk/>
            <pc:sldMk cId="147618717" sldId="268"/>
            <ac:picMk id="21" creationId="{32668D0E-3B11-84A5-2A28-C7476378839D}"/>
          </ac:picMkLst>
        </pc:picChg>
        <pc:picChg chg="add del mod">
          <ac:chgData name="Yoshitaka JIN" userId="89faa69a-acc2-4acd-9af5-1767676283ef" providerId="ADAL" clId="{AC27AD56-DFC0-EB4A-B920-BE01776CE491}" dt="2022-06-05T18:31:02.463" v="8089" actId="478"/>
          <ac:picMkLst>
            <pc:docMk/>
            <pc:sldMk cId="147618717" sldId="268"/>
            <ac:picMk id="22" creationId="{B4471BFF-F5F6-D1AD-47A2-AD2BFB510E24}"/>
          </ac:picMkLst>
        </pc:picChg>
        <pc:picChg chg="add del mod">
          <ac:chgData name="Yoshitaka JIN" userId="89faa69a-acc2-4acd-9af5-1767676283ef" providerId="ADAL" clId="{AC27AD56-DFC0-EB4A-B920-BE01776CE491}" dt="2022-06-05T18:31:12.628" v="8094" actId="478"/>
          <ac:picMkLst>
            <pc:docMk/>
            <pc:sldMk cId="147618717" sldId="268"/>
            <ac:picMk id="23" creationId="{699D78DE-D634-C983-E1CF-004A934FD32B}"/>
          </ac:picMkLst>
        </pc:picChg>
        <pc:picChg chg="add del mod">
          <ac:chgData name="Yoshitaka JIN" userId="89faa69a-acc2-4acd-9af5-1767676283ef" providerId="ADAL" clId="{AC27AD56-DFC0-EB4A-B920-BE01776CE491}" dt="2022-06-05T18:34:10.250" v="8104" actId="478"/>
          <ac:picMkLst>
            <pc:docMk/>
            <pc:sldMk cId="147618717" sldId="268"/>
            <ac:picMk id="24" creationId="{41BF4598-1C53-2D3A-B0C5-1B27F055E716}"/>
          </ac:picMkLst>
        </pc:picChg>
        <pc:picChg chg="add del mod">
          <ac:chgData name="Yoshitaka JIN" userId="89faa69a-acc2-4acd-9af5-1767676283ef" providerId="ADAL" clId="{AC27AD56-DFC0-EB4A-B920-BE01776CE491}" dt="2022-06-05T19:22:14.721" v="8144" actId="478"/>
          <ac:picMkLst>
            <pc:docMk/>
            <pc:sldMk cId="147618717" sldId="268"/>
            <ac:picMk id="25" creationId="{F74B13CF-E5B9-9D89-6885-5D84E5EA8116}"/>
          </ac:picMkLst>
        </pc:picChg>
        <pc:picChg chg="add del mod">
          <ac:chgData name="Yoshitaka JIN" userId="89faa69a-acc2-4acd-9af5-1767676283ef" providerId="ADAL" clId="{AC27AD56-DFC0-EB4A-B920-BE01776CE491}" dt="2022-06-05T19:19:16.823" v="8142" actId="478"/>
          <ac:picMkLst>
            <pc:docMk/>
            <pc:sldMk cId="147618717" sldId="268"/>
            <ac:picMk id="26" creationId="{069860DD-3A6E-8872-8D3B-07DB8EECBB5A}"/>
          </ac:picMkLst>
        </pc:picChg>
        <pc:picChg chg="add mod">
          <ac:chgData name="Yoshitaka JIN" userId="89faa69a-acc2-4acd-9af5-1767676283ef" providerId="ADAL" clId="{AC27AD56-DFC0-EB4A-B920-BE01776CE491}" dt="2022-06-05T19:19:19.727" v="8143" actId="1076"/>
          <ac:picMkLst>
            <pc:docMk/>
            <pc:sldMk cId="147618717" sldId="268"/>
            <ac:picMk id="29" creationId="{78C0405D-956B-6DE8-9909-C96E27841F26}"/>
          </ac:picMkLst>
        </pc:picChg>
        <pc:picChg chg="add mod">
          <ac:chgData name="Yoshitaka JIN" userId="89faa69a-acc2-4acd-9af5-1767676283ef" providerId="ADAL" clId="{AC27AD56-DFC0-EB4A-B920-BE01776CE491}" dt="2022-06-05T19:22:21.785" v="8146" actId="1076"/>
          <ac:picMkLst>
            <pc:docMk/>
            <pc:sldMk cId="147618717" sldId="268"/>
            <ac:picMk id="30" creationId="{E8B4A282-A78A-5948-2358-B3AAB7055B5A}"/>
          </ac:picMkLst>
        </pc:picChg>
        <pc:cxnChg chg="add del mod">
          <ac:chgData name="Yoshitaka JIN" userId="89faa69a-acc2-4acd-9af5-1767676283ef" providerId="ADAL" clId="{AC27AD56-DFC0-EB4A-B920-BE01776CE491}" dt="2022-06-05T19:27:09.643" v="8325" actId="478"/>
          <ac:cxnSpMkLst>
            <pc:docMk/>
            <pc:sldMk cId="147618717" sldId="268"/>
            <ac:cxnSpMk id="41" creationId="{DC35BD9F-CD51-7A90-124D-2CB542E340B6}"/>
          </ac:cxnSpMkLst>
        </pc:cxnChg>
        <pc:cxnChg chg="add del mod">
          <ac:chgData name="Yoshitaka JIN" userId="89faa69a-acc2-4acd-9af5-1767676283ef" providerId="ADAL" clId="{AC27AD56-DFC0-EB4A-B920-BE01776CE491}" dt="2022-06-05T19:27:08.223" v="8324" actId="478"/>
          <ac:cxnSpMkLst>
            <pc:docMk/>
            <pc:sldMk cId="147618717" sldId="268"/>
            <ac:cxnSpMk id="42" creationId="{73734C51-6BC9-184D-586C-1F82C31222FA}"/>
          </ac:cxnSpMkLst>
        </pc:cxnChg>
      </pc:sldChg>
      <pc:sldChg chg="addSp delSp modSp mod">
        <pc:chgData name="Yoshitaka JIN" userId="89faa69a-acc2-4acd-9af5-1767676283ef" providerId="ADAL" clId="{AC27AD56-DFC0-EB4A-B920-BE01776CE491}" dt="2022-06-05T16:49:36.516" v="6432" actId="20577"/>
        <pc:sldMkLst>
          <pc:docMk/>
          <pc:sldMk cId="4118155229" sldId="269"/>
        </pc:sldMkLst>
        <pc:spChg chg="add mod">
          <ac:chgData name="Yoshitaka JIN" userId="89faa69a-acc2-4acd-9af5-1767676283ef" providerId="ADAL" clId="{AC27AD56-DFC0-EB4A-B920-BE01776CE491}" dt="2022-06-05T14:46:46.196" v="4535" actId="1076"/>
          <ac:spMkLst>
            <pc:docMk/>
            <pc:sldMk cId="4118155229" sldId="269"/>
            <ac:spMk id="2" creationId="{3E6F2F29-7457-69F4-2449-CF535C6D8C58}"/>
          </ac:spMkLst>
        </pc:spChg>
        <pc:spChg chg="mod">
          <ac:chgData name="Yoshitaka JIN" userId="89faa69a-acc2-4acd-9af5-1767676283ef" providerId="ADAL" clId="{AC27AD56-DFC0-EB4A-B920-BE01776CE491}" dt="2022-06-05T14:28:15.902" v="3980" actId="20577"/>
          <ac:spMkLst>
            <pc:docMk/>
            <pc:sldMk cId="4118155229" sldId="269"/>
            <ac:spMk id="9" creationId="{4826646C-C271-0F39-AD9F-D937CF8DEA82}"/>
          </ac:spMkLst>
        </pc:spChg>
        <pc:spChg chg="del mod">
          <ac:chgData name="Yoshitaka JIN" userId="89faa69a-acc2-4acd-9af5-1767676283ef" providerId="ADAL" clId="{AC27AD56-DFC0-EB4A-B920-BE01776CE491}" dt="2022-06-05T14:25:17.869" v="3842" actId="478"/>
          <ac:spMkLst>
            <pc:docMk/>
            <pc:sldMk cId="4118155229" sldId="269"/>
            <ac:spMk id="10" creationId="{7EA41A8F-FB6C-8B8A-940C-13A957F73E7E}"/>
          </ac:spMkLst>
        </pc:spChg>
        <pc:spChg chg="add mod">
          <ac:chgData name="Yoshitaka JIN" userId="89faa69a-acc2-4acd-9af5-1767676283ef" providerId="ADAL" clId="{AC27AD56-DFC0-EB4A-B920-BE01776CE491}" dt="2022-06-05T14:35:16.256" v="4315" actId="1076"/>
          <ac:spMkLst>
            <pc:docMk/>
            <pc:sldMk cId="4118155229" sldId="269"/>
            <ac:spMk id="11" creationId="{B23A6DB8-9DC2-E550-671B-426EDE308B07}"/>
          </ac:spMkLst>
        </pc:spChg>
        <pc:spChg chg="add del mod">
          <ac:chgData name="Yoshitaka JIN" userId="89faa69a-acc2-4acd-9af5-1767676283ef" providerId="ADAL" clId="{AC27AD56-DFC0-EB4A-B920-BE01776CE491}" dt="2022-06-05T14:25:15.445" v="3841" actId="478"/>
          <ac:spMkLst>
            <pc:docMk/>
            <pc:sldMk cId="4118155229" sldId="269"/>
            <ac:spMk id="12" creationId="{3812BE6B-FF77-5727-8CAB-1F564F6E13EE}"/>
          </ac:spMkLst>
        </pc:spChg>
        <pc:spChg chg="mod">
          <ac:chgData name="Yoshitaka JIN" userId="89faa69a-acc2-4acd-9af5-1767676283ef" providerId="ADAL" clId="{AC27AD56-DFC0-EB4A-B920-BE01776CE491}" dt="2022-06-05T16:49:36.516" v="6432" actId="20577"/>
          <ac:spMkLst>
            <pc:docMk/>
            <pc:sldMk cId="4118155229" sldId="269"/>
            <ac:spMk id="14" creationId="{E754E9E9-9EAF-8342-9E4B-433A6DAAF14B}"/>
          </ac:spMkLst>
        </pc:spChg>
        <pc:spChg chg="add del mod">
          <ac:chgData name="Yoshitaka JIN" userId="89faa69a-acc2-4acd-9af5-1767676283ef" providerId="ADAL" clId="{AC27AD56-DFC0-EB4A-B920-BE01776CE491}" dt="2022-06-05T14:25:15.445" v="3841" actId="478"/>
          <ac:spMkLst>
            <pc:docMk/>
            <pc:sldMk cId="4118155229" sldId="269"/>
            <ac:spMk id="16" creationId="{66DE3F40-3303-D94E-773F-7858FC8225D6}"/>
          </ac:spMkLst>
        </pc:spChg>
        <pc:spChg chg="add mod">
          <ac:chgData name="Yoshitaka JIN" userId="89faa69a-acc2-4acd-9af5-1767676283ef" providerId="ADAL" clId="{AC27AD56-DFC0-EB4A-B920-BE01776CE491}" dt="2022-06-05T14:46:38.828" v="4534" actId="1076"/>
          <ac:spMkLst>
            <pc:docMk/>
            <pc:sldMk cId="4118155229" sldId="269"/>
            <ac:spMk id="17" creationId="{6AFCE21E-54B7-2934-10BB-26C224CB2603}"/>
          </ac:spMkLst>
        </pc:spChg>
        <pc:spChg chg="add del mod">
          <ac:chgData name="Yoshitaka JIN" userId="89faa69a-acc2-4acd-9af5-1767676283ef" providerId="ADAL" clId="{AC27AD56-DFC0-EB4A-B920-BE01776CE491}" dt="2022-06-05T14:25:15.445" v="3841" actId="478"/>
          <ac:spMkLst>
            <pc:docMk/>
            <pc:sldMk cId="4118155229" sldId="269"/>
            <ac:spMk id="18" creationId="{A0828B03-5A7E-61D2-741A-479E9A0FA57D}"/>
          </ac:spMkLst>
        </pc:spChg>
        <pc:spChg chg="add del mod">
          <ac:chgData name="Yoshitaka JIN" userId="89faa69a-acc2-4acd-9af5-1767676283ef" providerId="ADAL" clId="{AC27AD56-DFC0-EB4A-B920-BE01776CE491}" dt="2022-06-05T14:25:15.445" v="3841" actId="478"/>
          <ac:spMkLst>
            <pc:docMk/>
            <pc:sldMk cId="4118155229" sldId="269"/>
            <ac:spMk id="19" creationId="{8F81A023-E4E8-0CFF-A351-DE1D6F28E351}"/>
          </ac:spMkLst>
        </pc:spChg>
        <pc:spChg chg="add del mod">
          <ac:chgData name="Yoshitaka JIN" userId="89faa69a-acc2-4acd-9af5-1767676283ef" providerId="ADAL" clId="{AC27AD56-DFC0-EB4A-B920-BE01776CE491}" dt="2022-06-05T14:37:09.693" v="4331" actId="478"/>
          <ac:spMkLst>
            <pc:docMk/>
            <pc:sldMk cId="4118155229" sldId="269"/>
            <ac:spMk id="22" creationId="{96CC1E52-F2B2-93C4-2FF2-C9E367F80B75}"/>
          </ac:spMkLst>
        </pc:spChg>
        <pc:graphicFrameChg chg="add del mod">
          <ac:chgData name="Yoshitaka JIN" userId="89faa69a-acc2-4acd-9af5-1767676283ef" providerId="ADAL" clId="{AC27AD56-DFC0-EB4A-B920-BE01776CE491}" dt="2022-06-05T14:25:52.555" v="3844"/>
          <ac:graphicFrameMkLst>
            <pc:docMk/>
            <pc:sldMk cId="4118155229" sldId="269"/>
            <ac:graphicFrameMk id="20" creationId="{0412D939-8656-B291-55F0-88C33B951DA5}"/>
          </ac:graphicFrameMkLst>
        </pc:graphicFrameChg>
        <pc:graphicFrameChg chg="add mod modGraphic">
          <ac:chgData name="Yoshitaka JIN" userId="89faa69a-acc2-4acd-9af5-1767676283ef" providerId="ADAL" clId="{AC27AD56-DFC0-EB4A-B920-BE01776CE491}" dt="2022-06-05T14:47:16.241" v="4543" actId="20577"/>
          <ac:graphicFrameMkLst>
            <pc:docMk/>
            <pc:sldMk cId="4118155229" sldId="269"/>
            <ac:graphicFrameMk id="21" creationId="{56CD995B-DD6A-CCAC-0724-56091640A030}"/>
          </ac:graphicFrameMkLst>
        </pc:graphicFrameChg>
      </pc:sldChg>
      <pc:sldChg chg="modSp add del mod">
        <pc:chgData name="Yoshitaka JIN" userId="89faa69a-acc2-4acd-9af5-1767676283ef" providerId="ADAL" clId="{AC27AD56-DFC0-EB4A-B920-BE01776CE491}" dt="2022-06-05T20:06:41.594" v="9171" actId="2696"/>
        <pc:sldMkLst>
          <pc:docMk/>
          <pc:sldMk cId="1092327982" sldId="270"/>
        </pc:sldMkLst>
        <pc:spChg chg="mod">
          <ac:chgData name="Yoshitaka JIN" userId="89faa69a-acc2-4acd-9af5-1767676283ef" providerId="ADAL" clId="{AC27AD56-DFC0-EB4A-B920-BE01776CE491}" dt="2022-06-05T19:53:15.249" v="8875" actId="20577"/>
          <ac:spMkLst>
            <pc:docMk/>
            <pc:sldMk cId="1092327982" sldId="270"/>
            <ac:spMk id="9" creationId="{4826646C-C271-0F39-AD9F-D937CF8DEA82}"/>
          </ac:spMkLst>
        </pc:spChg>
      </pc:sldChg>
      <pc:sldChg chg="new del">
        <pc:chgData name="Yoshitaka JIN" userId="89faa69a-acc2-4acd-9af5-1767676283ef" providerId="ADAL" clId="{AC27AD56-DFC0-EB4A-B920-BE01776CE491}" dt="2022-06-05T22:10:26.493" v="13792" actId="2696"/>
        <pc:sldMkLst>
          <pc:docMk/>
          <pc:sldMk cId="3299981534" sldId="270"/>
        </pc:sldMkLst>
      </pc:sldChg>
      <pc:sldChg chg="new del">
        <pc:chgData name="Yoshitaka JIN" userId="89faa69a-acc2-4acd-9af5-1767676283ef" providerId="ADAL" clId="{AC27AD56-DFC0-EB4A-B920-BE01776CE491}" dt="2022-06-05T11:53:13.944" v="710" actId="2696"/>
        <pc:sldMkLst>
          <pc:docMk/>
          <pc:sldMk cId="4100582973" sldId="270"/>
        </pc:sldMkLst>
      </pc:sldChg>
      <pc:sldChg chg="addSp delSp modSp add del mod modNotesTx">
        <pc:chgData name="Yoshitaka JIN" userId="89faa69a-acc2-4acd-9af5-1767676283ef" providerId="ADAL" clId="{AC27AD56-DFC0-EB4A-B920-BE01776CE491}" dt="2022-06-05T22:10:19.992" v="13790" actId="2696"/>
        <pc:sldMkLst>
          <pc:docMk/>
          <pc:sldMk cId="400398221" sldId="271"/>
        </pc:sldMkLst>
        <pc:spChg chg="mod">
          <ac:chgData name="Yoshitaka JIN" userId="89faa69a-acc2-4acd-9af5-1767676283ef" providerId="ADAL" clId="{AC27AD56-DFC0-EB4A-B920-BE01776CE491}" dt="2022-06-05T20:06:35.724" v="9164" actId="20577"/>
          <ac:spMkLst>
            <pc:docMk/>
            <pc:sldMk cId="400398221" sldId="271"/>
            <ac:spMk id="9" creationId="{4826646C-C271-0F39-AD9F-D937CF8DEA82}"/>
          </ac:spMkLst>
        </pc:spChg>
        <pc:spChg chg="mod">
          <ac:chgData name="Yoshitaka JIN" userId="89faa69a-acc2-4acd-9af5-1767676283ef" providerId="ADAL" clId="{AC27AD56-DFC0-EB4A-B920-BE01776CE491}" dt="2022-06-05T20:06:50.351" v="9173" actId="1076"/>
          <ac:spMkLst>
            <pc:docMk/>
            <pc:sldMk cId="400398221" sldId="271"/>
            <ac:spMk id="12" creationId="{52B35848-7803-F1C7-C23F-4232A0AAD72C}"/>
          </ac:spMkLst>
        </pc:spChg>
        <pc:spChg chg="mod">
          <ac:chgData name="Yoshitaka JIN" userId="89faa69a-acc2-4acd-9af5-1767676283ef" providerId="ADAL" clId="{AC27AD56-DFC0-EB4A-B920-BE01776CE491}" dt="2022-06-05T20:06:39.541" v="9170" actId="20577"/>
          <ac:spMkLst>
            <pc:docMk/>
            <pc:sldMk cId="400398221" sldId="271"/>
            <ac:spMk id="14" creationId="{E754E9E9-9EAF-8342-9E4B-433A6DAAF14B}"/>
          </ac:spMkLst>
        </pc:spChg>
        <pc:spChg chg="mod">
          <ac:chgData name="Yoshitaka JIN" userId="89faa69a-acc2-4acd-9af5-1767676283ef" providerId="ADAL" clId="{AC27AD56-DFC0-EB4A-B920-BE01776CE491}" dt="2022-06-05T21:53:02.509" v="13785" actId="14100"/>
          <ac:spMkLst>
            <pc:docMk/>
            <pc:sldMk cId="400398221" sldId="271"/>
            <ac:spMk id="40" creationId="{8704DC72-238B-7E7D-4E03-C8CCCFC9269A}"/>
          </ac:spMkLst>
        </pc:spChg>
        <pc:spChg chg="mod">
          <ac:chgData name="Yoshitaka JIN" userId="89faa69a-acc2-4acd-9af5-1767676283ef" providerId="ADAL" clId="{AC27AD56-DFC0-EB4A-B920-BE01776CE491}" dt="2022-06-05T21:52:58.574" v="13784" actId="1076"/>
          <ac:spMkLst>
            <pc:docMk/>
            <pc:sldMk cId="400398221" sldId="271"/>
            <ac:spMk id="42" creationId="{61CE9F1F-0C16-8962-19CD-327E8761BD24}"/>
          </ac:spMkLst>
        </pc:spChg>
        <pc:grpChg chg="add mod">
          <ac:chgData name="Yoshitaka JIN" userId="89faa69a-acc2-4acd-9af5-1767676283ef" providerId="ADAL" clId="{AC27AD56-DFC0-EB4A-B920-BE01776CE491}" dt="2022-06-05T21:53:49.090" v="13787" actId="1076"/>
          <ac:grpSpMkLst>
            <pc:docMk/>
            <pc:sldMk cId="400398221" sldId="271"/>
            <ac:grpSpMk id="38" creationId="{65464727-205A-68DF-46BD-1AE8FC1226BA}"/>
          </ac:grpSpMkLst>
        </pc:grpChg>
        <pc:picChg chg="del mod">
          <ac:chgData name="Yoshitaka JIN" userId="89faa69a-acc2-4acd-9af5-1767676283ef" providerId="ADAL" clId="{AC27AD56-DFC0-EB4A-B920-BE01776CE491}" dt="2022-06-05T20:06:56.571" v="9176" actId="478"/>
          <ac:picMkLst>
            <pc:docMk/>
            <pc:sldMk cId="400398221" sldId="271"/>
            <ac:picMk id="41" creationId="{3B50A6A4-16AA-8CC6-1848-5E1AE7E7B3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Hello, my name is Yoshitaka </a:t>
            </a:r>
            <a:r>
              <a:rPr kumimoji="1" lang="en-US" altLang="ja-JP" dirty="0" err="1"/>
              <a:t>Jin</a:t>
            </a:r>
            <a:r>
              <a:rPr kumimoji="1" lang="en-US" altLang="ja-JP" dirty="0"/>
              <a:t> from NIES, Japan. I’ll make a presentation on development of low-cost high-spectral-resolution lidar using multimode laser. I talked on this topic in Romania 2017, but I’ll report some improvement.</a:t>
            </a:r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17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23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155699" y="2088774"/>
            <a:ext cx="9880601" cy="1267490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Development of low-cost high-spectral-resolution lidar using compact multimode laser for air quality measurement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2017958" y="3558757"/>
            <a:ext cx="8156079" cy="945573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u="sng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Yoshitaka Jin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Makoto Aoki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National Institute for Environmental Studies, Japan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National Institute of Information and Communications Technology, Japan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915253" y="4504330"/>
            <a:ext cx="10361491" cy="197575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[02].[Emerging lidar techniques, methodologies, and discoveries]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[27-Jun], [14:15]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[Presentation ID: Monday_02_P01]</a:t>
            </a: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1. Introduction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5C312F4-03E5-308E-9181-F662E094EA09}"/>
              </a:ext>
            </a:extLst>
          </p:cNvPr>
          <p:cNvSpPr txBox="1"/>
          <p:nvPr/>
        </p:nvSpPr>
        <p:spPr>
          <a:xfrm>
            <a:off x="588873" y="1318000"/>
            <a:ext cx="74326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An interferometer with the same mode spacing as the multimode laser is used for the HSR filter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low-cost system because single-mode laser is not used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By scanning the interferometer periodically for the range of one fringe, interference visibility is obtained at each height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interference visibility and fringe position are calibrated with the reference signals taken from the laser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controls are not required for the laser and interferometer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405DEF6-6D08-543D-ADC0-7EBEDCBB1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757" y="3968789"/>
            <a:ext cx="3453746" cy="2806168"/>
          </a:xfrm>
          <a:prstGeom prst="rect">
            <a:avLst/>
          </a:prstGeom>
        </p:spPr>
      </p:pic>
      <p:sp>
        <p:nvSpPr>
          <p:cNvPr id="16" name="lidar signal spectrum">
            <a:extLst>
              <a:ext uri="{FF2B5EF4-FFF2-40B4-BE49-F238E27FC236}">
                <a16:creationId xmlns:a16="http://schemas.microsoft.com/office/drawing/2014/main" id="{24554F08-62FB-693B-B4F7-B39D55292A0D}"/>
              </a:ext>
            </a:extLst>
          </p:cNvPr>
          <p:cNvSpPr txBox="1"/>
          <p:nvPr/>
        </p:nvSpPr>
        <p:spPr>
          <a:xfrm>
            <a:off x="8416162" y="3635943"/>
            <a:ext cx="3146936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idea of measurement method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interferometer spectrum">
            <a:extLst>
              <a:ext uri="{FF2B5EF4-FFF2-40B4-BE49-F238E27FC236}">
                <a16:creationId xmlns:a16="http://schemas.microsoft.com/office/drawing/2014/main" id="{4C3E6CA3-2E2C-164C-FAEA-D4FE6E14BBBF}"/>
              </a:ext>
            </a:extLst>
          </p:cNvPr>
          <p:cNvSpPr txBox="1"/>
          <p:nvPr/>
        </p:nvSpPr>
        <p:spPr>
          <a:xfrm>
            <a:off x="10728203" y="5460387"/>
            <a:ext cx="1301180" cy="38731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200" i="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200" i="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nterferometer</a:t>
            </a:r>
            <a:endParaRPr lang="en-US" sz="1200" i="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endParaRPr sz="1200" i="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AAA8AEC1-3F56-044A-ABE3-B4FF0272A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999" y="1010299"/>
            <a:ext cx="3046794" cy="2483743"/>
          </a:xfrm>
          <a:prstGeom prst="rect">
            <a:avLst/>
          </a:prstGeom>
        </p:spPr>
      </p:pic>
      <p:sp>
        <p:nvSpPr>
          <p:cNvPr id="18" name="lidar signal spectrum">
            <a:extLst>
              <a:ext uri="{FF2B5EF4-FFF2-40B4-BE49-F238E27FC236}">
                <a16:creationId xmlns:a16="http://schemas.microsoft.com/office/drawing/2014/main" id="{90C0DFC8-0423-FD73-BBBE-C6DBD4669915}"/>
              </a:ext>
            </a:extLst>
          </p:cNvPr>
          <p:cNvSpPr txBox="1"/>
          <p:nvPr/>
        </p:nvSpPr>
        <p:spPr>
          <a:xfrm>
            <a:off x="8397279" y="696760"/>
            <a:ext cx="2916234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diagram of multimode HSRL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658ED1-7312-1D5B-559E-E1FA73B77B14}"/>
              </a:ext>
            </a:extLst>
          </p:cNvPr>
          <p:cNvSpPr txBox="1"/>
          <p:nvPr/>
        </p:nvSpPr>
        <p:spPr>
          <a:xfrm>
            <a:off x="257433" y="862756"/>
            <a:ext cx="447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Concept of HSRL using a multimode laser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9C56AE4-2D5B-9FBF-D453-DEC0C3756043}"/>
              </a:ext>
            </a:extLst>
          </p:cNvPr>
          <p:cNvSpPr txBox="1"/>
          <p:nvPr/>
        </p:nvSpPr>
        <p:spPr>
          <a:xfrm>
            <a:off x="347627" y="3951805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Problem of previous study (</a:t>
            </a:r>
            <a:r>
              <a:rPr kumimoji="1" lang="en-US" altLang="ja-JP" u="sng" dirty="0" err="1"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 et al. 2017)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dar signal spectrum">
            <a:extLst>
              <a:ext uri="{FF2B5EF4-FFF2-40B4-BE49-F238E27FC236}">
                <a16:creationId xmlns:a16="http://schemas.microsoft.com/office/drawing/2014/main" id="{037BA5FB-2092-8998-1DE2-20047A67F989}"/>
              </a:ext>
            </a:extLst>
          </p:cNvPr>
          <p:cNvSpPr txBox="1"/>
          <p:nvPr/>
        </p:nvSpPr>
        <p:spPr>
          <a:xfrm>
            <a:off x="10130014" y="1347799"/>
            <a:ext cx="1559265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400" u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(2017)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477CD25-0019-B239-2721-088EF5231911}"/>
              </a:ext>
            </a:extLst>
          </p:cNvPr>
          <p:cNvSpPr txBox="1"/>
          <p:nvPr/>
        </p:nvSpPr>
        <p:spPr>
          <a:xfrm>
            <a:off x="588873" y="4406252"/>
            <a:ext cx="7432639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Aerosol profiles were successfully measured by the multimode HSRL, but measurement efficiency and stability were poor because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long interferometer was used to have the mode spacing as the commercial laser, which had a long optical cavity length (~60 cm)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Due to the long interferometer, interference visibility for Mie scattering was very low (0.4) compared to the single-mode laser system (~0.9), resulting in poor measurement accuracy</a:t>
            </a:r>
          </a:p>
        </p:txBody>
      </p:sp>
    </p:spTree>
    <p:extLst>
      <p:ext uri="{BB962C8B-B14F-4D97-AF65-F5344CB8AC3E}">
        <p14:creationId xmlns:p14="http://schemas.microsoft.com/office/powerpoint/2010/main" val="387906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2. Purpose of this study and approach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7CB8D6-BAE9-3BC5-E880-B84A388B4A02}"/>
              </a:ext>
            </a:extLst>
          </p:cNvPr>
          <p:cNvSpPr txBox="1"/>
          <p:nvPr/>
        </p:nvSpPr>
        <p:spPr>
          <a:xfrm>
            <a:off x="518624" y="3760118"/>
            <a:ext cx="659540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Design multimode laser having the same mode spacing as the interferometer FSR optimized for HSRL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Laser cavity length is adjusted to the interferometer length, which is the opposite approach to the previous study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Have a shorter cavity length compared to commercial lasers, but keep narrow spectral width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to achieve the suitable laser spectrum, we employ master oscillator power amplifier (MOPA) system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DEB94C7-D40E-DE45-8111-D43A7D8B5FE1}"/>
              </a:ext>
            </a:extLst>
          </p:cNvPr>
          <p:cNvSpPr txBox="1"/>
          <p:nvPr/>
        </p:nvSpPr>
        <p:spPr>
          <a:xfrm>
            <a:off x="257433" y="1189667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of this study</a:t>
            </a:r>
            <a:endParaRPr kumimoji="1" lang="ja-JP" altLang="en-US" u="sng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B914FF-5AB0-8410-39DF-9ECB3E8D1C68}"/>
              </a:ext>
            </a:extLst>
          </p:cNvPr>
          <p:cNvSpPr txBox="1"/>
          <p:nvPr/>
        </p:nvSpPr>
        <p:spPr>
          <a:xfrm>
            <a:off x="518625" y="1621785"/>
            <a:ext cx="63942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simple, durable, low-cost HSRL for long-term observation of aerosol backscatter and extinction profiles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measurement efficiency and stability of the previously developed multimode HSRL system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E982BC-3E71-AF56-70A6-AD0E6DF69F2F}"/>
              </a:ext>
            </a:extLst>
          </p:cNvPr>
          <p:cNvSpPr txBox="1"/>
          <p:nvPr/>
        </p:nvSpPr>
        <p:spPr>
          <a:xfrm>
            <a:off x="257433" y="3324737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Proposed method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80EE80BC-96C3-C234-B361-466EF645E1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23" r="30199"/>
          <a:stretch/>
        </p:blipFill>
        <p:spPr>
          <a:xfrm>
            <a:off x="7296106" y="1813608"/>
            <a:ext cx="4113472" cy="4226055"/>
          </a:xfrm>
          <a:prstGeom prst="rect">
            <a:avLst/>
          </a:prstGeom>
        </p:spPr>
      </p:pic>
      <p:sp>
        <p:nvSpPr>
          <p:cNvPr id="18" name="lidar signal spectrum">
            <a:extLst>
              <a:ext uri="{FF2B5EF4-FFF2-40B4-BE49-F238E27FC236}">
                <a16:creationId xmlns:a16="http://schemas.microsoft.com/office/drawing/2014/main" id="{DEB8A6C8-EA1B-3D5C-DAEA-028720C930BD}"/>
              </a:ext>
            </a:extLst>
          </p:cNvPr>
          <p:cNvSpPr txBox="1"/>
          <p:nvPr/>
        </p:nvSpPr>
        <p:spPr>
          <a:xfrm>
            <a:off x="7197966" y="1042481"/>
            <a:ext cx="4793237" cy="5381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backscatter and extinction profiles with a multimode HSRL (continuous measurement was difficult due to the stability problem)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lidar signal spectrum">
            <a:extLst>
              <a:ext uri="{FF2B5EF4-FFF2-40B4-BE49-F238E27FC236}">
                <a16:creationId xmlns:a16="http://schemas.microsoft.com/office/drawing/2014/main" id="{75DBD65E-69A9-5272-0DF0-AEDB02ED93DA}"/>
              </a:ext>
            </a:extLst>
          </p:cNvPr>
          <p:cNvSpPr txBox="1"/>
          <p:nvPr/>
        </p:nvSpPr>
        <p:spPr>
          <a:xfrm>
            <a:off x="10469230" y="6079499"/>
            <a:ext cx="1559265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400" u="non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(2017)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idar signal spectrum">
            <a:extLst>
              <a:ext uri="{FF2B5EF4-FFF2-40B4-BE49-F238E27FC236}">
                <a16:creationId xmlns:a16="http://schemas.microsoft.com/office/drawing/2014/main" id="{130574D6-5682-F478-B7EE-1DDEEA8499C7}"/>
              </a:ext>
            </a:extLst>
          </p:cNvPr>
          <p:cNvSpPr txBox="1"/>
          <p:nvPr/>
        </p:nvSpPr>
        <p:spPr>
          <a:xfrm>
            <a:off x="8628183" y="1985927"/>
            <a:ext cx="832342" cy="5381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min</a:t>
            </a:r>
          </a:p>
          <a:p>
            <a:pPr algn="ctr"/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7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 descr="ダイアグラム&#10;&#10;自動的に生成された説明">
            <a:extLst>
              <a:ext uri="{FF2B5EF4-FFF2-40B4-BE49-F238E27FC236}">
                <a16:creationId xmlns:a16="http://schemas.microsoft.com/office/drawing/2014/main" id="{0F6B20B2-1468-6549-ADC2-5A0934164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24" y="779259"/>
            <a:ext cx="5629308" cy="343333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3. Block diagram and specification of multimode HSRL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11" name="図 10" descr="屋内, テーブル, 机, 事務所 が含まれている画像&#10;&#10;自動的に生成された説明">
            <a:extLst>
              <a:ext uri="{FF2B5EF4-FFF2-40B4-BE49-F238E27FC236}">
                <a16:creationId xmlns:a16="http://schemas.microsoft.com/office/drawing/2014/main" id="{A8ED0392-5D7C-F649-E113-637DB0205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72"/>
          <a:stretch/>
        </p:blipFill>
        <p:spPr>
          <a:xfrm rot="5400000">
            <a:off x="519013" y="4494942"/>
            <a:ext cx="2407512" cy="2072383"/>
          </a:xfrm>
          <a:prstGeom prst="rect">
            <a:avLst/>
          </a:prstGeom>
        </p:spPr>
      </p:pic>
      <p:pic>
        <p:nvPicPr>
          <p:cNvPr id="16" name="図 15" descr="屋内, 建物, 部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002317A-1E31-C062-904E-7AABDEC846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32" r="15192"/>
          <a:stretch/>
        </p:blipFill>
        <p:spPr>
          <a:xfrm rot="5400000">
            <a:off x="3469887" y="4109843"/>
            <a:ext cx="2256178" cy="2691246"/>
          </a:xfrm>
          <a:prstGeom prst="rect">
            <a:avLst/>
          </a:prstGeom>
        </p:spPr>
      </p:pic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6EDDE668-8A09-DE57-2312-7B4B05054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088865"/>
              </p:ext>
            </p:extLst>
          </p:nvPr>
        </p:nvGraphicFramePr>
        <p:xfrm>
          <a:off x="6428925" y="907917"/>
          <a:ext cx="5342311" cy="560021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9984">
                  <a:extLst>
                    <a:ext uri="{9D8B030D-6E8A-4147-A177-3AD203B41FA5}">
                      <a16:colId xmlns:a16="http://schemas.microsoft.com/office/drawing/2014/main" val="1344936877"/>
                    </a:ext>
                  </a:extLst>
                </a:gridCol>
                <a:gridCol w="3682327">
                  <a:extLst>
                    <a:ext uri="{9D8B030D-6E8A-4147-A177-3AD203B41FA5}">
                      <a16:colId xmlns:a16="http://schemas.microsoft.com/office/drawing/2014/main" val="3086197235"/>
                    </a:ext>
                  </a:extLst>
                </a:gridCol>
              </a:tblGrid>
              <a:tr h="487133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of HSRL using a multimode laser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8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54571"/>
                  </a:ext>
                </a:extLst>
              </a:tr>
              <a:tr h="691507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Laser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Diode-pumped, Air-cooled,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Q-switching </a:t>
                      </a:r>
                      <a:r>
                        <a:rPr kumimoji="1" lang="en-US" altLang="ja-JP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Nd:YAG</a:t>
                      </a: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laser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(MOPA system)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3066647777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Wavelength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532 nm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726206084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Pulse energy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µJ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241297241"/>
                  </a:ext>
                </a:extLst>
              </a:tr>
              <a:tr h="487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Beam divergence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</a:t>
                      </a:r>
                      <a:r>
                        <a:rPr kumimoji="1" lang="en-US" altLang="ja-JP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mrad</a:t>
                      </a: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(after x6 beam expander)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3055475794"/>
                  </a:ext>
                </a:extLst>
              </a:tr>
              <a:tr h="282758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Repetition rate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Hz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3838195993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Receiver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 range: </a:t>
                      </a:r>
                      <a:r>
                        <a:rPr kumimoji="1" lang="en-US" altLang="ja-JP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Celestron</a:t>
                      </a: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C8 (Dia. = 20cm)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 range: refractive telescope (Dia. = 5cm)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693227236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Field-of-view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</a:t>
                      </a:r>
                      <a:r>
                        <a:rPr kumimoji="1" lang="en-US" altLang="ja-JP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mrad</a:t>
                      </a:r>
                      <a:endParaRPr kumimoji="1" lang="en-US" altLang="ja-JP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4191721497"/>
                  </a:ext>
                </a:extLst>
              </a:tr>
              <a:tr h="691507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Interferometer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Scanning Michelson interferometer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Free spectral range = 1.5 GHz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 speed: 8.3 Hz (12 data points / fringe)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3325390744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Detector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Multi-pixel photon counter (MPPC) module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(Hamamatsu C13366-3050GA)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250915139"/>
                  </a:ext>
                </a:extLst>
              </a:tr>
              <a:tr h="487133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1pPr>
                      <a:lvl2pPr marL="0" marR="0" indent="228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2pPr>
                      <a:lvl3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3pPr>
                      <a:lvl4pPr marL="0" marR="0" indent="685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4pPr>
                      <a:lvl5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5pPr>
                      <a:lvl6pPr marL="0" marR="0" indent="1143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6pPr>
                      <a:lvl7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7pPr>
                      <a:lvl8pPr marL="0" marR="0" indent="1600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8pPr>
                      <a:lvl9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ヒラギノ角ゴ ProN W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160MSPS ADC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(AVALDATA ADO-1616-STD)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968897197"/>
                  </a:ext>
                </a:extLst>
              </a:tr>
            </a:tbl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9778C1-9581-BFC4-40BB-DBC55F2698F0}"/>
              </a:ext>
            </a:extLst>
          </p:cNvPr>
          <p:cNvSpPr txBox="1"/>
          <p:nvPr/>
        </p:nvSpPr>
        <p:spPr>
          <a:xfrm>
            <a:off x="4655273" y="4327377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Interferometer</a:t>
            </a:r>
            <a:endParaRPr kumimoji="1" lang="ja-JP" alt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F74BB7-D43A-2DA6-AB89-BDD798345038}"/>
              </a:ext>
            </a:extLst>
          </p:cNvPr>
          <p:cNvSpPr txBox="1"/>
          <p:nvPr/>
        </p:nvSpPr>
        <p:spPr>
          <a:xfrm>
            <a:off x="5339395" y="6098289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HSR</a:t>
            </a:r>
            <a:endParaRPr kumimoji="1" lang="ja-JP" alt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A80BB7-2E16-A1F8-E719-A9DC0B78494F}"/>
              </a:ext>
            </a:extLst>
          </p:cNvPr>
          <p:cNvSpPr txBox="1"/>
          <p:nvPr/>
        </p:nvSpPr>
        <p:spPr>
          <a:xfrm>
            <a:off x="3298978" y="4299153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607 Raman</a:t>
            </a:r>
            <a:endParaRPr kumimoji="1" lang="ja-JP" alt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F8E983D-954A-DD1E-0B46-B175AE2DB82E}"/>
              </a:ext>
            </a:extLst>
          </p:cNvPr>
          <p:cNvSpPr txBox="1"/>
          <p:nvPr/>
        </p:nvSpPr>
        <p:spPr>
          <a:xfrm>
            <a:off x="1116501" y="5857743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Multimode laser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B4849D81-04F3-6390-536F-1D978CBFBDD1}"/>
              </a:ext>
            </a:extLst>
          </p:cNvPr>
          <p:cNvCxnSpPr>
            <a:cxnSpLocks/>
          </p:cNvCxnSpPr>
          <p:nvPr/>
        </p:nvCxnSpPr>
        <p:spPr>
          <a:xfrm flipH="1" flipV="1">
            <a:off x="1722769" y="5067300"/>
            <a:ext cx="175881" cy="327025"/>
          </a:xfrm>
          <a:prstGeom prst="straightConnector1">
            <a:avLst/>
          </a:prstGeom>
          <a:ln w="19050">
            <a:solidFill>
              <a:srgbClr val="00FA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7A0183A7-251E-678F-2CBB-22434690F2F2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1722768" y="4327378"/>
            <a:ext cx="1" cy="739921"/>
          </a:xfrm>
          <a:prstGeom prst="straightConnector1">
            <a:avLst/>
          </a:prstGeom>
          <a:ln w="19050">
            <a:solidFill>
              <a:srgbClr val="00FA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E6634B-D1FF-3B8F-5A0A-A643BE42ED08}"/>
              </a:ext>
            </a:extLst>
          </p:cNvPr>
          <p:cNvSpPr txBox="1"/>
          <p:nvPr/>
        </p:nvSpPr>
        <p:spPr>
          <a:xfrm>
            <a:off x="770141" y="4296105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Receivers</a:t>
            </a:r>
            <a:endParaRPr kumimoji="1" lang="ja-JP" alt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34F8503-302A-4340-475F-1ED80DDCD16C}"/>
              </a:ext>
            </a:extLst>
          </p:cNvPr>
          <p:cNvSpPr txBox="1"/>
          <p:nvPr/>
        </p:nvSpPr>
        <p:spPr>
          <a:xfrm>
            <a:off x="607436" y="5016252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Interferometer</a:t>
            </a:r>
            <a:endParaRPr kumimoji="1" lang="ja-JP" alt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54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4. Optimization of laser cavity length for HSRL measurement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6FC19F6-3A09-6C4C-4A62-B7F0CC7AB2FF}"/>
              </a:ext>
            </a:extLst>
          </p:cNvPr>
          <p:cNvGrpSpPr/>
          <p:nvPr/>
        </p:nvGrpSpPr>
        <p:grpSpPr>
          <a:xfrm>
            <a:off x="264390" y="1314316"/>
            <a:ext cx="5296126" cy="3924321"/>
            <a:chOff x="6234382" y="1290561"/>
            <a:chExt cx="3839540" cy="284502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B386428-6144-F169-8DAC-0E84261C6B1C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234382" y="1290561"/>
              <a:ext cx="3839540" cy="2845021"/>
            </a:xfrm>
            <a:prstGeom prst="rect">
              <a:avLst/>
            </a:prstGeom>
          </p:spPr>
        </p:pic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8551D072-F44C-5C15-302A-95F5D113752B}"/>
                </a:ext>
              </a:extLst>
            </p:cNvPr>
            <p:cNvSpPr/>
            <p:nvPr/>
          </p:nvSpPr>
          <p:spPr>
            <a:xfrm>
              <a:off x="6862749" y="1554858"/>
              <a:ext cx="1650239" cy="3221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6953420-887F-F973-B204-AF91E71E3503}"/>
              </a:ext>
            </a:extLst>
          </p:cNvPr>
          <p:cNvSpPr txBox="1"/>
          <p:nvPr/>
        </p:nvSpPr>
        <p:spPr>
          <a:xfrm>
            <a:off x="7736143" y="834083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Scan signal at peak visibility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FA7F464-EDD9-3010-60FA-02C7B9BF6667}"/>
              </a:ext>
            </a:extLst>
          </p:cNvPr>
          <p:cNvGrpSpPr/>
          <p:nvPr/>
        </p:nvGrpSpPr>
        <p:grpSpPr>
          <a:xfrm>
            <a:off x="5966286" y="1314316"/>
            <a:ext cx="5738033" cy="3924324"/>
            <a:chOff x="6362527" y="1315424"/>
            <a:chExt cx="4764058" cy="3258208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8A43FF9-4E51-4695-9EB6-F7980EB254ED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362527" y="1315424"/>
              <a:ext cx="4764058" cy="3258208"/>
            </a:xfrm>
            <a:prstGeom prst="rect">
              <a:avLst/>
            </a:prstGeom>
          </p:spPr>
        </p:pic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B3D33F56-ACDA-B2CA-6CC6-9FF85ED7D85C}"/>
                </a:ext>
              </a:extLst>
            </p:cNvPr>
            <p:cNvCxnSpPr>
              <a:cxnSpLocks/>
            </p:cNvCxnSpPr>
            <p:nvPr/>
          </p:nvCxnSpPr>
          <p:spPr>
            <a:xfrm>
              <a:off x="7133590" y="1710173"/>
              <a:ext cx="393506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84DCEFB-E931-E52B-E888-B3267D7F5358}"/>
                </a:ext>
              </a:extLst>
            </p:cNvPr>
            <p:cNvSpPr txBox="1"/>
            <p:nvPr/>
          </p:nvSpPr>
          <p:spPr>
            <a:xfrm>
              <a:off x="7312956" y="1692824"/>
              <a:ext cx="4491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4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max</a:t>
              </a:r>
              <a:endParaRPr kumimoji="1" lang="ja-JP" altLang="en-US" sz="1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2F04DD0B-4AC9-C20B-EB7C-3645A8C0DB7F}"/>
                </a:ext>
              </a:extLst>
            </p:cNvPr>
            <p:cNvCxnSpPr>
              <a:cxnSpLocks/>
            </p:cNvCxnSpPr>
            <p:nvPr/>
          </p:nvCxnSpPr>
          <p:spPr>
            <a:xfrm>
              <a:off x="7133590" y="3872348"/>
              <a:ext cx="393506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D141DDF-1255-CA0E-7590-9586D4AE3C97}"/>
                </a:ext>
              </a:extLst>
            </p:cNvPr>
            <p:cNvSpPr txBox="1"/>
            <p:nvPr/>
          </p:nvSpPr>
          <p:spPr>
            <a:xfrm>
              <a:off x="7312956" y="3593911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4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min</a:t>
              </a:r>
              <a:endParaRPr kumimoji="1" lang="ja-JP" altLang="en-US" sz="14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55E5516-B4AE-20EF-C36C-9CAE97D974AB}"/>
                </a:ext>
              </a:extLst>
            </p:cNvPr>
            <p:cNvSpPr txBox="1"/>
            <p:nvPr/>
          </p:nvSpPr>
          <p:spPr>
            <a:xfrm>
              <a:off x="7619687" y="2193469"/>
              <a:ext cx="9224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Visibility = </a:t>
              </a:r>
              <a:endParaRPr kumimoji="1" lang="ja-JP" altLang="en-US" sz="12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59A5AD2-2388-5082-553D-28D560D24AAA}"/>
                </a:ext>
              </a:extLst>
            </p:cNvPr>
            <p:cNvSpPr txBox="1"/>
            <p:nvPr/>
          </p:nvSpPr>
          <p:spPr>
            <a:xfrm>
              <a:off x="8407398" y="2342039"/>
              <a:ext cx="7873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2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max</a:t>
              </a:r>
              <a:r>
                <a:rPr kumimoji="1" lang="en-US" altLang="ja-JP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kumimoji="1" lang="en-US" altLang="ja-JP" sz="12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2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min</a:t>
              </a:r>
              <a:endParaRPr kumimoji="1" lang="ja-JP" altLang="en-US" sz="12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C3CEB4E-7A5F-F6CE-FA91-75146720339D}"/>
                </a:ext>
              </a:extLst>
            </p:cNvPr>
            <p:cNvSpPr txBox="1"/>
            <p:nvPr/>
          </p:nvSpPr>
          <p:spPr>
            <a:xfrm>
              <a:off x="8401814" y="2025505"/>
              <a:ext cx="7777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2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max</a:t>
              </a:r>
              <a:r>
                <a:rPr kumimoji="1" lang="en-US" altLang="ja-JP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kumimoji="1" lang="en-US" altLang="ja-JP" sz="12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ja-JP" sz="12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min</a:t>
              </a:r>
              <a:endParaRPr kumimoji="1" lang="ja-JP" altLang="en-US" sz="1200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5D274FDF-7361-FB45-7769-384A0C7DD0DC}"/>
                </a:ext>
              </a:extLst>
            </p:cNvPr>
            <p:cNvCxnSpPr>
              <a:cxnSpLocks/>
            </p:cNvCxnSpPr>
            <p:nvPr/>
          </p:nvCxnSpPr>
          <p:spPr>
            <a:xfrm>
              <a:off x="8331775" y="2313218"/>
              <a:ext cx="792980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AC499DA-0EEA-55CB-F245-C4A1CD61EA76}"/>
              </a:ext>
            </a:extLst>
          </p:cNvPr>
          <p:cNvSpPr txBox="1"/>
          <p:nvPr/>
        </p:nvSpPr>
        <p:spPr>
          <a:xfrm>
            <a:off x="1727921" y="834083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Interference visibility vs. OPD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56C23951-25D2-E513-BF75-264C91257389}"/>
              </a:ext>
            </a:extLst>
          </p:cNvPr>
          <p:cNvCxnSpPr>
            <a:cxnSpLocks/>
          </p:cNvCxnSpPr>
          <p:nvPr/>
        </p:nvCxnSpPr>
        <p:spPr>
          <a:xfrm flipV="1">
            <a:off x="3327077" y="1517925"/>
            <a:ext cx="0" cy="303803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8801FFB-C5EE-F339-F47A-BF663C68C8CA}"/>
              </a:ext>
            </a:extLst>
          </p:cNvPr>
          <p:cNvSpPr txBox="1"/>
          <p:nvPr/>
        </p:nvSpPr>
        <p:spPr>
          <a:xfrm>
            <a:off x="3376966" y="3906102"/>
            <a:ext cx="1952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Laser mode interval</a:t>
            </a:r>
          </a:p>
          <a:p>
            <a:r>
              <a:rPr kumimoji="1" lang="ja-JP" altLang="en-US" sz="140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≈</a:t>
            </a:r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1.5 GHz</a:t>
            </a:r>
            <a:endParaRPr kumimoji="1" lang="ja-JP" altLang="en-US" sz="1400">
              <a:solidFill>
                <a:srgbClr val="FF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4F901CD-EC08-7BA6-C372-88A1C7077FEA}"/>
              </a:ext>
            </a:extLst>
          </p:cNvPr>
          <p:cNvSpPr txBox="1"/>
          <p:nvPr/>
        </p:nvSpPr>
        <p:spPr>
          <a:xfrm>
            <a:off x="1217350" y="1734927"/>
            <a:ext cx="19042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Laser spectral width </a:t>
            </a:r>
          </a:p>
          <a:p>
            <a:r>
              <a:rPr kumimoji="1" lang="ja-JP" altLang="en-US" sz="140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≈</a:t>
            </a:r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60 MHz</a:t>
            </a:r>
            <a:endParaRPr kumimoji="1" lang="ja-JP" altLang="en-US" sz="1400">
              <a:solidFill>
                <a:srgbClr val="FF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59B1F08-6690-8855-50A9-4956A6907E67}"/>
              </a:ext>
            </a:extLst>
          </p:cNvPr>
          <p:cNvCxnSpPr>
            <a:cxnSpLocks/>
          </p:cNvCxnSpPr>
          <p:nvPr/>
        </p:nvCxnSpPr>
        <p:spPr>
          <a:xfrm flipH="1">
            <a:off x="962108" y="2243625"/>
            <a:ext cx="4573057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3EF0249-079F-DCF1-869C-375631FC2B8B}"/>
              </a:ext>
            </a:extLst>
          </p:cNvPr>
          <p:cNvSpPr txBox="1"/>
          <p:nvPr/>
        </p:nvSpPr>
        <p:spPr>
          <a:xfrm>
            <a:off x="775800" y="1187101"/>
            <a:ext cx="190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i="1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Preliminary results</a:t>
            </a:r>
            <a:endParaRPr kumimoji="1" lang="ja-JP" altLang="en-US" sz="1400" i="1">
              <a:solidFill>
                <a:srgbClr val="FF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79191D9-DDD7-6C1F-BB70-CA66E3985E6B}"/>
              </a:ext>
            </a:extLst>
          </p:cNvPr>
          <p:cNvSpPr txBox="1"/>
          <p:nvPr/>
        </p:nvSpPr>
        <p:spPr>
          <a:xfrm>
            <a:off x="537427" y="5393269"/>
            <a:ext cx="111171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cavity length was adjusted so that interference visibility peaks at the interferometer FSR (1.5 GHz)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spectral width of modes was estimated at approximately 60 MHz from the peak visibility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Rejection rate of Mie scattering improved approximately 6 times compared to the previous study</a:t>
            </a:r>
            <a:endParaRPr kumimoji="1" lang="ja-JP" altLang="en-US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22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5. Observation of aerosol profiles with multimode HSRL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B35848-7803-F1C7-C23F-4232A0AAD72C}"/>
              </a:ext>
            </a:extLst>
          </p:cNvPr>
          <p:cNvSpPr txBox="1"/>
          <p:nvPr/>
        </p:nvSpPr>
        <p:spPr>
          <a:xfrm>
            <a:off x="6242813" y="3512659"/>
            <a:ext cx="558888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Continuous observation of aerosol profiles was successfully carried out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stability improved!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Rayleigh scattering signals were more than two orders stronger than nitrogen Raman scattering signals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Compared to the previous study, lower laser energy (two order), but comparable measurement accuracy of aerosol extinction profiles </a:t>
            </a:r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measurement efficiency significantly improved!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6EE26E-3A2D-2E32-778A-F14562150C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998"/>
          <a:stretch/>
        </p:blipFill>
        <p:spPr>
          <a:xfrm>
            <a:off x="1124148" y="883128"/>
            <a:ext cx="9870831" cy="229658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E8242E-D3FC-9C61-F258-CB7E4DB82B77}"/>
              </a:ext>
            </a:extLst>
          </p:cNvPr>
          <p:cNvSpPr txBox="1"/>
          <p:nvPr/>
        </p:nvSpPr>
        <p:spPr>
          <a:xfrm>
            <a:off x="1627263" y="2805668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00:00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BB3A02-36C3-8F9C-6E24-BD2C455B7ACA}"/>
              </a:ext>
            </a:extLst>
          </p:cNvPr>
          <p:cNvSpPr txBox="1"/>
          <p:nvPr/>
        </p:nvSpPr>
        <p:spPr>
          <a:xfrm>
            <a:off x="3573538" y="2805668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06:00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75B22F0-57D8-6572-9A8E-0777F1241A60}"/>
              </a:ext>
            </a:extLst>
          </p:cNvPr>
          <p:cNvSpPr txBox="1"/>
          <p:nvPr/>
        </p:nvSpPr>
        <p:spPr>
          <a:xfrm>
            <a:off x="5519813" y="2805668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093AE5-7EAD-8283-6FDC-8DAA730D091B}"/>
              </a:ext>
            </a:extLst>
          </p:cNvPr>
          <p:cNvSpPr txBox="1"/>
          <p:nvPr/>
        </p:nvSpPr>
        <p:spPr>
          <a:xfrm>
            <a:off x="7466088" y="2805668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18:00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40CEEF9-96B3-936F-06E3-27D79CE4EEFA}"/>
              </a:ext>
            </a:extLst>
          </p:cNvPr>
          <p:cNvSpPr txBox="1"/>
          <p:nvPr/>
        </p:nvSpPr>
        <p:spPr>
          <a:xfrm>
            <a:off x="9412363" y="2805668"/>
            <a:ext cx="8258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24:00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CC434C9-6320-5EC8-EF66-B798F2C4EB44}"/>
              </a:ext>
            </a:extLst>
          </p:cNvPr>
          <p:cNvSpPr txBox="1"/>
          <p:nvPr/>
        </p:nvSpPr>
        <p:spPr>
          <a:xfrm>
            <a:off x="10280648" y="2810293"/>
            <a:ext cx="142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[Local Time]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78C0405D-956B-6DE8-9909-C96E27841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610" y="3205778"/>
            <a:ext cx="2349500" cy="30988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E8B4A282-A78A-5948-2358-B3AAB7055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917" y="3173837"/>
            <a:ext cx="2527300" cy="312420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9BA2586-A12B-F0F1-4B5F-32567F37D7D1}"/>
              </a:ext>
            </a:extLst>
          </p:cNvPr>
          <p:cNvSpPr txBox="1"/>
          <p:nvPr/>
        </p:nvSpPr>
        <p:spPr>
          <a:xfrm>
            <a:off x="3986471" y="623942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Extinction [/km]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2590191-5AE3-6E31-44C4-B4BC89A349CC}"/>
              </a:ext>
            </a:extLst>
          </p:cNvPr>
          <p:cNvSpPr txBox="1"/>
          <p:nvPr/>
        </p:nvSpPr>
        <p:spPr>
          <a:xfrm>
            <a:off x="1353248" y="6239422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Lidar signal [mV]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FB83E1E-8CEF-E013-7E08-F9A056AD8361}"/>
              </a:ext>
            </a:extLst>
          </p:cNvPr>
          <p:cNvSpPr txBox="1"/>
          <p:nvPr/>
        </p:nvSpPr>
        <p:spPr>
          <a:xfrm rot="16200000">
            <a:off x="-34666" y="446670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Height [km]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A9B0107-6C7F-6B20-179B-58CA0919A5B8}"/>
              </a:ext>
            </a:extLst>
          </p:cNvPr>
          <p:cNvSpPr txBox="1"/>
          <p:nvPr/>
        </p:nvSpPr>
        <p:spPr>
          <a:xfrm>
            <a:off x="2092082" y="3431228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Mie + Ray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6E628DD-A2E6-7D19-7EB4-36CC95FA486A}"/>
              </a:ext>
            </a:extLst>
          </p:cNvPr>
          <p:cNvSpPr txBox="1"/>
          <p:nvPr/>
        </p:nvSpPr>
        <p:spPr>
          <a:xfrm>
            <a:off x="1652900" y="433035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F95080C-26C1-72B6-1F82-936C7479C1F6}"/>
              </a:ext>
            </a:extLst>
          </p:cNvPr>
          <p:cNvSpPr txBox="1"/>
          <p:nvPr/>
        </p:nvSpPr>
        <p:spPr>
          <a:xfrm>
            <a:off x="1486187" y="4934831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  <a:p>
            <a:pPr algn="ctr"/>
            <a:r>
              <a:rPr kumimoji="1" lang="en-US" altLang="ja-JP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(607)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1D571C0-FDA6-9728-31C1-ED011DF6A8BC}"/>
              </a:ext>
            </a:extLst>
          </p:cNvPr>
          <p:cNvSpPr txBox="1"/>
          <p:nvPr/>
        </p:nvSpPr>
        <p:spPr>
          <a:xfrm>
            <a:off x="4457865" y="386052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kumimoji="1" lang="en-US" altLang="ja-JP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8B9BA9F-6CE8-5BFB-A431-F1E382B8CA59}"/>
              </a:ext>
            </a:extLst>
          </p:cNvPr>
          <p:cNvSpPr txBox="1"/>
          <p:nvPr/>
        </p:nvSpPr>
        <p:spPr>
          <a:xfrm>
            <a:off x="4795262" y="55745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kumimoji="1" lang="en-US" altLang="ja-JP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ja-JP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 40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48F8BDFB-94E9-BF98-DF2E-BE4B481B4822}"/>
              </a:ext>
            </a:extLst>
          </p:cNvPr>
          <p:cNvSpPr/>
          <p:nvPr/>
        </p:nvSpPr>
        <p:spPr>
          <a:xfrm>
            <a:off x="2706994" y="1781909"/>
            <a:ext cx="647516" cy="8621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下矢印 44">
            <a:extLst>
              <a:ext uri="{FF2B5EF4-FFF2-40B4-BE49-F238E27FC236}">
                <a16:creationId xmlns:a16="http://schemas.microsoft.com/office/drawing/2014/main" id="{59002BC6-D3D7-FBB5-F0DC-B8AF7B24767A}"/>
              </a:ext>
            </a:extLst>
          </p:cNvPr>
          <p:cNvSpPr/>
          <p:nvPr/>
        </p:nvSpPr>
        <p:spPr>
          <a:xfrm>
            <a:off x="2860431" y="2805668"/>
            <a:ext cx="339969" cy="3681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002F29A-E0D0-208C-E896-4F7065345D40}"/>
              </a:ext>
            </a:extLst>
          </p:cNvPr>
          <p:cNvSpPr txBox="1"/>
          <p:nvPr/>
        </p:nvSpPr>
        <p:spPr>
          <a:xfrm>
            <a:off x="7280945" y="1111367"/>
            <a:ext cx="254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Δt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= 2 min, 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Δz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= 30 m)</a:t>
            </a:r>
          </a:p>
        </p:txBody>
      </p:sp>
      <p:sp>
        <p:nvSpPr>
          <p:cNvPr id="48" name="lidar signal spectrum">
            <a:extLst>
              <a:ext uri="{FF2B5EF4-FFF2-40B4-BE49-F238E27FC236}">
                <a16:creationId xmlns:a16="http://schemas.microsoft.com/office/drawing/2014/main" id="{2064CA36-B4DD-FEDC-1DB9-3240CE4FA9DF}"/>
              </a:ext>
            </a:extLst>
          </p:cNvPr>
          <p:cNvSpPr txBox="1"/>
          <p:nvPr/>
        </p:nvSpPr>
        <p:spPr>
          <a:xfrm>
            <a:off x="5048260" y="3346812"/>
            <a:ext cx="832342" cy="53816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500" i="1" u="sng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h</a:t>
            </a:r>
          </a:p>
          <a:p>
            <a:pPr algn="ctr"/>
            <a:r>
              <a:rPr lang="en-US" sz="14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endParaRPr sz="14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8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6. Comparison tables for various HSRLs and ongoing studies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3A6DB8-9DC2-E550-671B-426EDE308B07}"/>
              </a:ext>
            </a:extLst>
          </p:cNvPr>
          <p:cNvSpPr txBox="1"/>
          <p:nvPr/>
        </p:nvSpPr>
        <p:spPr>
          <a:xfrm>
            <a:off x="537427" y="5537416"/>
            <a:ext cx="1111714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Long-term continuous observation of aerosol profiles with the multimode HSRL for monitoring air quality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p"/>
            </a:pP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Upgrade to dual-wavelength system using a single scanning interferometer (demonstrated for HSRL using a single-mode laser by 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et al. 2022)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AFCE21E-54B7-2934-10BB-26C224CB2603}"/>
              </a:ext>
            </a:extLst>
          </p:cNvPr>
          <p:cNvSpPr txBox="1"/>
          <p:nvPr/>
        </p:nvSpPr>
        <p:spPr>
          <a:xfrm>
            <a:off x="257433" y="5165652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Ongoing studies</a:t>
            </a:r>
            <a:endParaRPr kumimoji="1" lang="ja-JP" altLang="en-US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表">
            <a:extLst>
              <a:ext uri="{FF2B5EF4-FFF2-40B4-BE49-F238E27FC236}">
                <a16:creationId xmlns:a16="http://schemas.microsoft.com/office/drawing/2014/main" id="{56CD995B-DD6A-CCAC-0724-56091640A0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076933"/>
              </p:ext>
            </p:extLst>
          </p:nvPr>
        </p:nvGraphicFramePr>
        <p:xfrm>
          <a:off x="309675" y="972329"/>
          <a:ext cx="11572650" cy="3936150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6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9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6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88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590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sz="2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High-resolution</a:t>
                      </a:r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spectral element</a:t>
                      </a:r>
                      <a:endParaRPr sz="12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System Extensibility
(Multi-wavelength)</a:t>
                      </a:r>
                      <a:endParaRPr sz="12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Performance</a:t>
                      </a:r>
                      <a:endParaRPr sz="1200" b="1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Cost</a:t>
                      </a:r>
                      <a:endParaRPr sz="1200" b="1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Eye safety</a:t>
                      </a:r>
                      <a:endParaRPr sz="1200" b="1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Wavelength</a:t>
                      </a:r>
                    </a:p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controls</a:t>
                      </a:r>
                      <a:endParaRPr sz="12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sz="2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Giant-pulse single mode laser base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(e.g., Liu et al. 1999, Burton et al. 2015)</a:t>
                      </a:r>
                      <a:endParaRPr sz="1200" baseline="31999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Molecular filter/</a:t>
                      </a:r>
                    </a:p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Interferometer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High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High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sz="2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Micro-pulse single mode laser bas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 (e.g., 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Piironen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Eloranta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1994)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Molecular filter/
Interferometer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Good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High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7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sz="2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Diode-laser base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  <a:p>
                      <a:pPr algn="ctr" defTabSz="914400">
                        <a:tabLst>
                          <a:tab pos="1181100" algn="l"/>
                        </a:tabLst>
                        <a:defRPr sz="2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(Hayman and 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Spuler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2017)</a:t>
                      </a:r>
                      <a:endParaRPr sz="1200" baseline="31999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Molecular filter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Good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Low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26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Giant-pulse multimode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commercial </a:t>
                      </a:r>
                      <a:r>
                        <a:rPr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laser base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d</a:t>
                      </a:r>
                    </a:p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Jin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et al. 2017)</a:t>
                      </a:r>
                      <a:endParaRPr sz="1200" b="1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Scanning Mach-Zehnder</a:t>
                      </a:r>
                    </a:p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nterferometer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Low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Low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0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Giant-pulse multimode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compact </a:t>
                      </a:r>
                      <a:r>
                        <a:rPr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laser based
(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This study</a:t>
                      </a:r>
                      <a:r>
                        <a:rPr sz="12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)</a:t>
                      </a:r>
                      <a:endParaRPr sz="1200" b="1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Scanning Michelson</a:t>
                      </a:r>
                    </a:p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i</a:t>
                      </a:r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nterferometer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Yes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Good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Low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sz="12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 defTabSz="914400"/>
                      <a:r>
                        <a:rPr lang="en-US" sz="12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No</a:t>
                      </a:r>
                      <a:endParaRPr sz="12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880503891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E6F2F29-7457-69F4-2449-CF535C6D8C58}"/>
              </a:ext>
            </a:extLst>
          </p:cNvPr>
          <p:cNvSpPr/>
          <p:nvPr/>
        </p:nvSpPr>
        <p:spPr>
          <a:xfrm>
            <a:off x="309675" y="4169664"/>
            <a:ext cx="11572649" cy="7388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155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1088</Words>
  <Application>Microsoft Macintosh PowerPoint</Application>
  <PresentationFormat>ワイド画面</PresentationFormat>
  <Paragraphs>173</Paragraphs>
  <Slides>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Times New Roman</vt:lpstr>
      <vt:lpstr>Wingdings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Yoshitaka JIN</cp:lastModifiedBy>
  <cp:revision>8</cp:revision>
  <dcterms:created xsi:type="dcterms:W3CDTF">2022-05-05T15:41:37Z</dcterms:created>
  <dcterms:modified xsi:type="dcterms:W3CDTF">2022-06-05T22:10:36Z</dcterms:modified>
</cp:coreProperties>
</file>