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56" r:id="rId3"/>
    <p:sldId id="265" r:id="rId4"/>
    <p:sldId id="264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6846" autoAdjust="0"/>
  </p:normalViewPr>
  <p:slideViewPr>
    <p:cSldViewPr snapToGrid="0" snapToObjects="1">
      <p:cViewPr varScale="1">
        <p:scale>
          <a:sx n="74" d="100"/>
          <a:sy n="74" d="100"/>
        </p:scale>
        <p:origin x="11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Mylonaki" userId="e59e203b389238c6" providerId="LiveId" clId="{70D1722D-4A9E-41D0-9879-2179E89AD432}"/>
    <pc:docChg chg="modSld">
      <pc:chgData name="Maria Mylonaki" userId="e59e203b389238c6" providerId="LiveId" clId="{70D1722D-4A9E-41D0-9879-2179E89AD432}" dt="2022-05-23T13:57:59.825" v="238" actId="1038"/>
      <pc:docMkLst>
        <pc:docMk/>
      </pc:docMkLst>
      <pc:sldChg chg="modSp mod">
        <pc:chgData name="Maria Mylonaki" userId="e59e203b389238c6" providerId="LiveId" clId="{70D1722D-4A9E-41D0-9879-2179E89AD432}" dt="2022-05-23T13:57:59.825" v="238" actId="1038"/>
        <pc:sldMkLst>
          <pc:docMk/>
          <pc:sldMk cId="322598833" sldId="260"/>
        </pc:sldMkLst>
        <pc:spChg chg="mod">
          <ac:chgData name="Maria Mylonaki" userId="e59e203b389238c6" providerId="LiveId" clId="{70D1722D-4A9E-41D0-9879-2179E89AD432}" dt="2022-05-23T13:57:59.825" v="238" actId="1038"/>
          <ac:spMkLst>
            <pc:docMk/>
            <pc:sldMk cId="322598833" sldId="260"/>
            <ac:spMk id="8" creationId="{E29A765C-621D-4A01-A766-248F5E4AE0CA}"/>
          </ac:spMkLst>
        </pc:spChg>
        <pc:spChg chg="mod">
          <ac:chgData name="Maria Mylonaki" userId="e59e203b389238c6" providerId="LiveId" clId="{70D1722D-4A9E-41D0-9879-2179E89AD432}" dt="2022-05-23T13:56:49.130" v="23" actId="14100"/>
          <ac:spMkLst>
            <pc:docMk/>
            <pc:sldMk cId="322598833" sldId="260"/>
            <ac:spMk id="9" creationId="{83C65C66-F630-4647-8436-EDD6729D1FEE}"/>
          </ac:spMkLst>
        </pc:spChg>
        <pc:picChg chg="mod">
          <ac:chgData name="Maria Mylonaki" userId="e59e203b389238c6" providerId="LiveId" clId="{70D1722D-4A9E-41D0-9879-2179E89AD432}" dt="2022-05-23T13:57:47.967" v="213" actId="1076"/>
          <ac:picMkLst>
            <pc:docMk/>
            <pc:sldMk cId="322598833" sldId="260"/>
            <ac:picMk id="1026" creationId="{847F9BE0-860E-9B21-E385-90D4FD255D58}"/>
          </ac:picMkLst>
        </pc:picChg>
      </pc:sldChg>
    </pc:docChg>
  </pc:docChgLst>
  <pc:docChgLst>
    <pc:chgData name="Maria Mylonaki" userId="e59e203b389238c6" providerId="LiveId" clId="{0F5BCECD-F77E-4A6D-AA8F-3840123C930F}"/>
    <pc:docChg chg="undo custSel addSld delSld modSld">
      <pc:chgData name="Maria Mylonaki" userId="e59e203b389238c6" providerId="LiveId" clId="{0F5BCECD-F77E-4A6D-AA8F-3840123C930F}" dt="2022-05-25T15:32:26.088" v="3477" actId="20577"/>
      <pc:docMkLst>
        <pc:docMk/>
      </pc:docMkLst>
      <pc:sldChg chg="addSp delSp modSp mod modAnim modNotesTx">
        <pc:chgData name="Maria Mylonaki" userId="e59e203b389238c6" providerId="LiveId" clId="{0F5BCECD-F77E-4A6D-AA8F-3840123C930F}" dt="2022-05-25T15:07:55.890" v="2845" actId="20577"/>
        <pc:sldMkLst>
          <pc:docMk/>
          <pc:sldMk cId="4018949374" sldId="256"/>
        </pc:sldMkLst>
        <pc:spChg chg="mod">
          <ac:chgData name="Maria Mylonaki" userId="e59e203b389238c6" providerId="LiveId" clId="{0F5BCECD-F77E-4A6D-AA8F-3840123C930F}" dt="2022-05-25T14:14:46.275" v="1193" actId="1076"/>
          <ac:spMkLst>
            <pc:docMk/>
            <pc:sldMk cId="4018949374" sldId="256"/>
            <ac:spMk id="3" creationId="{C6BFF20C-C1BA-BF79-DC86-F0B68A610AA0}"/>
          </ac:spMkLst>
        </pc:spChg>
        <pc:spChg chg="mod">
          <ac:chgData name="Maria Mylonaki" userId="e59e203b389238c6" providerId="LiveId" clId="{0F5BCECD-F77E-4A6D-AA8F-3840123C930F}" dt="2022-05-23T14:54:09.892" v="214" actId="20577"/>
          <ac:spMkLst>
            <pc:docMk/>
            <pc:sldMk cId="4018949374" sldId="256"/>
            <ac:spMk id="9" creationId="{4826646C-C271-0F39-AD9F-D937CF8DEA82}"/>
          </ac:spMkLst>
        </pc:spChg>
        <pc:spChg chg="add mod">
          <ac:chgData name="Maria Mylonaki" userId="e59e203b389238c6" providerId="LiveId" clId="{0F5BCECD-F77E-4A6D-AA8F-3840123C930F}" dt="2022-05-25T14:30:19.440" v="1268" actId="1076"/>
          <ac:spMkLst>
            <pc:docMk/>
            <pc:sldMk cId="4018949374" sldId="256"/>
            <ac:spMk id="10" creationId="{F0FC0321-429C-F5F5-7510-D447988F82CD}"/>
          </ac:spMkLst>
        </pc:spChg>
        <pc:spChg chg="mod">
          <ac:chgData name="Maria Mylonaki" userId="e59e203b389238c6" providerId="LiveId" clId="{0F5BCECD-F77E-4A6D-AA8F-3840123C930F}" dt="2022-05-25T14:36:29.767" v="1407" actId="1076"/>
          <ac:spMkLst>
            <pc:docMk/>
            <pc:sldMk cId="4018949374" sldId="256"/>
            <ac:spMk id="15" creationId="{4F1FAD64-61B2-1D25-4995-53B1C671B3E1}"/>
          </ac:spMkLst>
        </pc:spChg>
        <pc:spChg chg="del">
          <ac:chgData name="Maria Mylonaki" userId="e59e203b389238c6" providerId="LiveId" clId="{0F5BCECD-F77E-4A6D-AA8F-3840123C930F}" dt="2022-05-23T14:34:33.629" v="31" actId="478"/>
          <ac:spMkLst>
            <pc:docMk/>
            <pc:sldMk cId="4018949374" sldId="256"/>
            <ac:spMk id="16" creationId="{13ECE1C9-0FDC-2132-EC98-D10B7438EECB}"/>
          </ac:spMkLst>
        </pc:spChg>
        <pc:spChg chg="add del mod">
          <ac:chgData name="Maria Mylonaki" userId="e59e203b389238c6" providerId="LiveId" clId="{0F5BCECD-F77E-4A6D-AA8F-3840123C930F}" dt="2022-05-23T14:45:41.242" v="67"/>
          <ac:spMkLst>
            <pc:docMk/>
            <pc:sldMk cId="4018949374" sldId="256"/>
            <ac:spMk id="17" creationId="{05319BE0-55F3-425F-20BC-BBE5F8BF73C5}"/>
          </ac:spMkLst>
        </pc:spChg>
        <pc:spChg chg="add mod">
          <ac:chgData name="Maria Mylonaki" userId="e59e203b389238c6" providerId="LiveId" clId="{0F5BCECD-F77E-4A6D-AA8F-3840123C930F}" dt="2022-05-25T14:28:53.493" v="1245" actId="1038"/>
          <ac:spMkLst>
            <pc:docMk/>
            <pc:sldMk cId="4018949374" sldId="256"/>
            <ac:spMk id="21" creationId="{D1D7D100-B0FC-1765-C8CD-B54510D6A6D9}"/>
          </ac:spMkLst>
        </pc:spChg>
        <pc:spChg chg="add del mod">
          <ac:chgData name="Maria Mylonaki" userId="e59e203b389238c6" providerId="LiveId" clId="{0F5BCECD-F77E-4A6D-AA8F-3840123C930F}" dt="2022-05-23T15:23:04.838" v="938" actId="478"/>
          <ac:spMkLst>
            <pc:docMk/>
            <pc:sldMk cId="4018949374" sldId="256"/>
            <ac:spMk id="23" creationId="{FB3A2D01-0948-E538-7DCD-580C0FE5DEE0}"/>
          </ac:spMkLst>
        </pc:spChg>
        <pc:spChg chg="mod">
          <ac:chgData name="Maria Mylonaki" userId="e59e203b389238c6" providerId="LiveId" clId="{0F5BCECD-F77E-4A6D-AA8F-3840123C930F}" dt="2022-05-25T14:33:42.392" v="1288" actId="1076"/>
          <ac:spMkLst>
            <pc:docMk/>
            <pc:sldMk cId="4018949374" sldId="256"/>
            <ac:spMk id="25" creationId="{18CEC51D-9E6D-9B7C-0A33-5CBD47BA66AD}"/>
          </ac:spMkLst>
        </pc:spChg>
        <pc:spChg chg="add del mod">
          <ac:chgData name="Maria Mylonaki" userId="e59e203b389238c6" providerId="LiveId" clId="{0F5BCECD-F77E-4A6D-AA8F-3840123C930F}" dt="2022-05-23T15:22:56.970" v="936" actId="478"/>
          <ac:spMkLst>
            <pc:docMk/>
            <pc:sldMk cId="4018949374" sldId="256"/>
            <ac:spMk id="25" creationId="{E46B0361-CDC9-523F-3C84-795410302F53}"/>
          </ac:spMkLst>
        </pc:spChg>
        <pc:spChg chg="add mod">
          <ac:chgData name="Maria Mylonaki" userId="e59e203b389238c6" providerId="LiveId" clId="{0F5BCECD-F77E-4A6D-AA8F-3840123C930F}" dt="2022-05-25T14:26:35.995" v="1198" actId="1076"/>
          <ac:spMkLst>
            <pc:docMk/>
            <pc:sldMk cId="4018949374" sldId="256"/>
            <ac:spMk id="26" creationId="{394CB39E-F191-22B7-E322-9720657908FC}"/>
          </ac:spMkLst>
        </pc:spChg>
        <pc:spChg chg="add mod">
          <ac:chgData name="Maria Mylonaki" userId="e59e203b389238c6" providerId="LiveId" clId="{0F5BCECD-F77E-4A6D-AA8F-3840123C930F}" dt="2022-05-23T15:30:00.638" v="1001" actId="207"/>
          <ac:spMkLst>
            <pc:docMk/>
            <pc:sldMk cId="4018949374" sldId="256"/>
            <ac:spMk id="29" creationId="{14122B7F-1BC0-41EF-9513-9AFCBFF78AF7}"/>
          </ac:spMkLst>
        </pc:spChg>
        <pc:spChg chg="mod">
          <ac:chgData name="Maria Mylonaki" userId="e59e203b389238c6" providerId="LiveId" clId="{0F5BCECD-F77E-4A6D-AA8F-3840123C930F}" dt="2022-05-25T14:14:51.931" v="1194" actId="1076"/>
          <ac:spMkLst>
            <pc:docMk/>
            <pc:sldMk cId="4018949374" sldId="256"/>
            <ac:spMk id="30" creationId="{3609C3AF-AA79-62C6-1EF4-9CE5189617C3}"/>
          </ac:spMkLst>
        </pc:spChg>
        <pc:spChg chg="del mod">
          <ac:chgData name="Maria Mylonaki" userId="e59e203b389238c6" providerId="LiveId" clId="{0F5BCECD-F77E-4A6D-AA8F-3840123C930F}" dt="2022-05-25T14:26:08.485" v="1196" actId="478"/>
          <ac:spMkLst>
            <pc:docMk/>
            <pc:sldMk cId="4018949374" sldId="256"/>
            <ac:spMk id="32" creationId="{31B1244D-C047-8BF1-4CF1-B52FBB3BEA6E}"/>
          </ac:spMkLst>
        </pc:spChg>
        <pc:spChg chg="add del mod">
          <ac:chgData name="Maria Mylonaki" userId="e59e203b389238c6" providerId="LiveId" clId="{0F5BCECD-F77E-4A6D-AA8F-3840123C930F}" dt="2022-05-23T15:35:39.086" v="1172" actId="478"/>
          <ac:spMkLst>
            <pc:docMk/>
            <pc:sldMk cId="4018949374" sldId="256"/>
            <ac:spMk id="37" creationId="{712758F2-4A0E-A4C8-C367-F74E3F54338D}"/>
          </ac:spMkLst>
        </pc:spChg>
        <pc:spChg chg="add del mod">
          <ac:chgData name="Maria Mylonaki" userId="e59e203b389238c6" providerId="LiveId" clId="{0F5BCECD-F77E-4A6D-AA8F-3840123C930F}" dt="2022-05-25T14:26:09.820" v="1197" actId="478"/>
          <ac:spMkLst>
            <pc:docMk/>
            <pc:sldMk cId="4018949374" sldId="256"/>
            <ac:spMk id="37" creationId="{F673CEB1-0602-F1B5-0FAB-718CC3C8CDD6}"/>
          </ac:spMkLst>
        </pc:spChg>
        <pc:spChg chg="add mod">
          <ac:chgData name="Maria Mylonaki" userId="e59e203b389238c6" providerId="LiveId" clId="{0F5BCECD-F77E-4A6D-AA8F-3840123C930F}" dt="2022-05-23T15:39:35.776" v="1184" actId="1076"/>
          <ac:spMkLst>
            <pc:docMk/>
            <pc:sldMk cId="4018949374" sldId="256"/>
            <ac:spMk id="40" creationId="{9C4AA61C-1360-A0F4-D511-4E395BC29DA8}"/>
          </ac:spMkLst>
        </pc:spChg>
        <pc:spChg chg="add mod">
          <ac:chgData name="Maria Mylonaki" userId="e59e203b389238c6" providerId="LiveId" clId="{0F5BCECD-F77E-4A6D-AA8F-3840123C930F}" dt="2022-05-25T15:07:10.960" v="2809" actId="1036"/>
          <ac:spMkLst>
            <pc:docMk/>
            <pc:sldMk cId="4018949374" sldId="256"/>
            <ac:spMk id="53" creationId="{56F49EE4-D4FF-C84C-1A27-F1A4D01C94E5}"/>
          </ac:spMkLst>
        </pc:spChg>
        <pc:spChg chg="add mod">
          <ac:chgData name="Maria Mylonaki" userId="e59e203b389238c6" providerId="LiveId" clId="{0F5BCECD-F77E-4A6D-AA8F-3840123C930F}" dt="2022-05-25T15:07:17.523" v="2818" actId="1036"/>
          <ac:spMkLst>
            <pc:docMk/>
            <pc:sldMk cId="4018949374" sldId="256"/>
            <ac:spMk id="54" creationId="{8001AA6B-7F0D-0E59-397F-557AD6530471}"/>
          </ac:spMkLst>
        </pc:spChg>
        <pc:spChg chg="add mod">
          <ac:chgData name="Maria Mylonaki" userId="e59e203b389238c6" providerId="LiveId" clId="{0F5BCECD-F77E-4A6D-AA8F-3840123C930F}" dt="2022-05-25T15:07:17.523" v="2818" actId="1036"/>
          <ac:spMkLst>
            <pc:docMk/>
            <pc:sldMk cId="4018949374" sldId="256"/>
            <ac:spMk id="55" creationId="{49964895-1010-3B95-F245-F02618D23468}"/>
          </ac:spMkLst>
        </pc:spChg>
        <pc:spChg chg="add mod">
          <ac:chgData name="Maria Mylonaki" userId="e59e203b389238c6" providerId="LiveId" clId="{0F5BCECD-F77E-4A6D-AA8F-3840123C930F}" dt="2022-05-25T15:07:17.523" v="2818" actId="1036"/>
          <ac:spMkLst>
            <pc:docMk/>
            <pc:sldMk cId="4018949374" sldId="256"/>
            <ac:spMk id="56" creationId="{AD030BD9-8B90-EAC3-B602-EA29134C6DF8}"/>
          </ac:spMkLst>
        </pc:spChg>
        <pc:picChg chg="del">
          <ac:chgData name="Maria Mylonaki" userId="e59e203b389238c6" providerId="LiveId" clId="{0F5BCECD-F77E-4A6D-AA8F-3840123C930F}" dt="2022-05-23T14:33:43.077" v="1" actId="478"/>
          <ac:picMkLst>
            <pc:docMk/>
            <pc:sldMk cId="4018949374" sldId="256"/>
            <ac:picMk id="2" creationId="{E4C3A59C-94E3-B6DC-65D2-F239817B817E}"/>
          </ac:picMkLst>
        </pc:picChg>
        <pc:picChg chg="add del mod">
          <ac:chgData name="Maria Mylonaki" userId="e59e203b389238c6" providerId="LiveId" clId="{0F5BCECD-F77E-4A6D-AA8F-3840123C930F}" dt="2022-05-23T15:23:02.228" v="937" actId="478"/>
          <ac:picMkLst>
            <pc:docMk/>
            <pc:sldMk cId="4018949374" sldId="256"/>
            <ac:picMk id="4" creationId="{FCF74980-37F3-CB3D-FF3F-E32B67065C1C}"/>
          </ac:picMkLst>
        </pc:picChg>
        <pc:picChg chg="add del mod">
          <ac:chgData name="Maria Mylonaki" userId="e59e203b389238c6" providerId="LiveId" clId="{0F5BCECD-F77E-4A6D-AA8F-3840123C930F}" dt="2022-05-23T14:38:18.974" v="36" actId="478"/>
          <ac:picMkLst>
            <pc:docMk/>
            <pc:sldMk cId="4018949374" sldId="256"/>
            <ac:picMk id="8" creationId="{75E7D937-7EE7-883B-E162-918081C6E957}"/>
          </ac:picMkLst>
        </pc:picChg>
        <pc:picChg chg="add del mod">
          <ac:chgData name="Maria Mylonaki" userId="e59e203b389238c6" providerId="LiveId" clId="{0F5BCECD-F77E-4A6D-AA8F-3840123C930F}" dt="2022-05-23T15:22:54.349" v="935" actId="478"/>
          <ac:picMkLst>
            <pc:docMk/>
            <pc:sldMk cId="4018949374" sldId="256"/>
            <ac:picMk id="11" creationId="{FDECB886-9742-5655-4B90-3673F2B7912B}"/>
          </ac:picMkLst>
        </pc:picChg>
        <pc:picChg chg="add mod">
          <ac:chgData name="Maria Mylonaki" userId="e59e203b389238c6" providerId="LiveId" clId="{0F5BCECD-F77E-4A6D-AA8F-3840123C930F}" dt="2022-05-23T15:29:05.526" v="996" actId="1076"/>
          <ac:picMkLst>
            <pc:docMk/>
            <pc:sldMk cId="4018949374" sldId="256"/>
            <ac:picMk id="18" creationId="{101637FD-9664-39E8-973E-B674CBC2CA91}"/>
          </ac:picMkLst>
        </pc:picChg>
        <pc:picChg chg="add mod">
          <ac:chgData name="Maria Mylonaki" userId="e59e203b389238c6" providerId="LiveId" clId="{0F5BCECD-F77E-4A6D-AA8F-3840123C930F}" dt="2022-05-23T15:29:05.526" v="996" actId="1076"/>
          <ac:picMkLst>
            <pc:docMk/>
            <pc:sldMk cId="4018949374" sldId="256"/>
            <ac:picMk id="19" creationId="{11E1DDA8-F898-C828-5364-28B1163F0943}"/>
          </ac:picMkLst>
        </pc:picChg>
        <pc:picChg chg="add del mod">
          <ac:chgData name="Maria Mylonaki" userId="e59e203b389238c6" providerId="LiveId" clId="{0F5BCECD-F77E-4A6D-AA8F-3840123C930F}" dt="2022-05-23T15:00:25.311" v="338" actId="478"/>
          <ac:picMkLst>
            <pc:docMk/>
            <pc:sldMk cId="4018949374" sldId="256"/>
            <ac:picMk id="20" creationId="{C0539532-CA0C-9F03-41CF-B97CF055E631}"/>
          </ac:picMkLst>
        </pc:picChg>
        <pc:picChg chg="add mod modCrop">
          <ac:chgData name="Maria Mylonaki" userId="e59e203b389238c6" providerId="LiveId" clId="{0F5BCECD-F77E-4A6D-AA8F-3840123C930F}" dt="2022-05-23T15:28:57.542" v="994" actId="1036"/>
          <ac:picMkLst>
            <pc:docMk/>
            <pc:sldMk cId="4018949374" sldId="256"/>
            <ac:picMk id="28" creationId="{E246EAC8-CCCA-AB37-559E-746D244571A5}"/>
          </ac:picMkLst>
        </pc:picChg>
        <pc:picChg chg="add mod modCrop">
          <ac:chgData name="Maria Mylonaki" userId="e59e203b389238c6" providerId="LiveId" clId="{0F5BCECD-F77E-4A6D-AA8F-3840123C930F}" dt="2022-05-23T15:39:32.529" v="1183" actId="1076"/>
          <ac:picMkLst>
            <pc:docMk/>
            <pc:sldMk cId="4018949374" sldId="256"/>
            <ac:picMk id="38" creationId="{0ABA16D6-0B28-7F4B-4A27-270E8145AD54}"/>
          </ac:picMkLst>
        </pc:picChg>
        <pc:picChg chg="add mod modCrop">
          <ac:chgData name="Maria Mylonaki" userId="e59e203b389238c6" providerId="LiveId" clId="{0F5BCECD-F77E-4A6D-AA8F-3840123C930F}" dt="2022-05-23T15:39:54.937" v="1190" actId="1076"/>
          <ac:picMkLst>
            <pc:docMk/>
            <pc:sldMk cId="4018949374" sldId="256"/>
            <ac:picMk id="41" creationId="{503E0A9A-FFBE-2C11-E554-833AD03E6E67}"/>
          </ac:picMkLst>
        </pc:picChg>
        <pc:cxnChg chg="add mod">
          <ac:chgData name="Maria Mylonaki" userId="e59e203b389238c6" providerId="LiveId" clId="{0F5BCECD-F77E-4A6D-AA8F-3840123C930F}" dt="2022-05-25T14:30:32.543" v="1269" actId="1582"/>
          <ac:cxnSpMkLst>
            <pc:docMk/>
            <pc:sldMk cId="4018949374" sldId="256"/>
            <ac:cxnSpMk id="7" creationId="{7BA23170-B114-1F83-FF13-68DE52663684}"/>
          </ac:cxnSpMkLst>
        </pc:cxnChg>
        <pc:cxnChg chg="add mod">
          <ac:chgData name="Maria Mylonaki" userId="e59e203b389238c6" providerId="LiveId" clId="{0F5BCECD-F77E-4A6D-AA8F-3840123C930F}" dt="2022-05-25T15:07:10.960" v="2809" actId="1036"/>
          <ac:cxnSpMkLst>
            <pc:docMk/>
            <pc:sldMk cId="4018949374" sldId="256"/>
            <ac:cxnSpMk id="12" creationId="{E751EF87-218A-8DBB-86D5-7317A4B7F552}"/>
          </ac:cxnSpMkLst>
        </pc:cxnChg>
        <pc:cxnChg chg="add mod">
          <ac:chgData name="Maria Mylonaki" userId="e59e203b389238c6" providerId="LiveId" clId="{0F5BCECD-F77E-4A6D-AA8F-3840123C930F}" dt="2022-05-25T15:07:10.960" v="2809" actId="1036"/>
          <ac:cxnSpMkLst>
            <pc:docMk/>
            <pc:sldMk cId="4018949374" sldId="256"/>
            <ac:cxnSpMk id="20" creationId="{22193CFF-15EE-8BA7-4C46-D272BC13632D}"/>
          </ac:cxnSpMkLst>
        </pc:cxnChg>
        <pc:cxnChg chg="add mod">
          <ac:chgData name="Maria Mylonaki" userId="e59e203b389238c6" providerId="LiveId" clId="{0F5BCECD-F77E-4A6D-AA8F-3840123C930F}" dt="2022-05-25T14:27:38.434" v="1208" actId="1582"/>
          <ac:cxnSpMkLst>
            <pc:docMk/>
            <pc:sldMk cId="4018949374" sldId="256"/>
            <ac:cxnSpMk id="31" creationId="{4983FA66-00BB-C629-1C22-343E635BCAD6}"/>
          </ac:cxnSpMkLst>
        </pc:cxnChg>
        <pc:cxnChg chg="add mod">
          <ac:chgData name="Maria Mylonaki" userId="e59e203b389238c6" providerId="LiveId" clId="{0F5BCECD-F77E-4A6D-AA8F-3840123C930F}" dt="2022-05-25T14:27:27.758" v="1207" actId="1582"/>
          <ac:cxnSpMkLst>
            <pc:docMk/>
            <pc:sldMk cId="4018949374" sldId="256"/>
            <ac:cxnSpMk id="33" creationId="{E706124C-30F0-7AD1-EA1F-125CE33D2DC2}"/>
          </ac:cxnSpMkLst>
        </pc:cxnChg>
        <pc:cxnChg chg="add mod">
          <ac:chgData name="Maria Mylonaki" userId="e59e203b389238c6" providerId="LiveId" clId="{0F5BCECD-F77E-4A6D-AA8F-3840123C930F}" dt="2022-05-25T14:30:41.001" v="1270" actId="1582"/>
          <ac:cxnSpMkLst>
            <pc:docMk/>
            <pc:sldMk cId="4018949374" sldId="256"/>
            <ac:cxnSpMk id="39" creationId="{0D34D8C3-2DCB-34AA-994C-245B6E64B832}"/>
          </ac:cxnSpMkLst>
        </pc:cxnChg>
        <pc:cxnChg chg="add mod">
          <ac:chgData name="Maria Mylonaki" userId="e59e203b389238c6" providerId="LiveId" clId="{0F5BCECD-F77E-4A6D-AA8F-3840123C930F}" dt="2022-05-25T15:07:10.960" v="2809" actId="1036"/>
          <ac:cxnSpMkLst>
            <pc:docMk/>
            <pc:sldMk cId="4018949374" sldId="256"/>
            <ac:cxnSpMk id="46" creationId="{4386B9F1-2D68-B9E9-E8DC-437131506DDB}"/>
          </ac:cxnSpMkLst>
        </pc:cxnChg>
        <pc:cxnChg chg="add mod">
          <ac:chgData name="Maria Mylonaki" userId="e59e203b389238c6" providerId="LiveId" clId="{0F5BCECD-F77E-4A6D-AA8F-3840123C930F}" dt="2022-05-25T15:07:10.960" v="2809" actId="1036"/>
          <ac:cxnSpMkLst>
            <pc:docMk/>
            <pc:sldMk cId="4018949374" sldId="256"/>
            <ac:cxnSpMk id="47" creationId="{32542B19-6973-C83D-1D10-3B7FE2F38403}"/>
          </ac:cxnSpMkLst>
        </pc:cxnChg>
        <pc:cxnChg chg="add mod">
          <ac:chgData name="Maria Mylonaki" userId="e59e203b389238c6" providerId="LiveId" clId="{0F5BCECD-F77E-4A6D-AA8F-3840123C930F}" dt="2022-05-25T15:07:10.960" v="2809" actId="1036"/>
          <ac:cxnSpMkLst>
            <pc:docMk/>
            <pc:sldMk cId="4018949374" sldId="256"/>
            <ac:cxnSpMk id="48" creationId="{9A9878FC-65AA-4265-071A-88D19EA79305}"/>
          </ac:cxnSpMkLst>
        </pc:cxnChg>
      </pc:sldChg>
      <pc:sldChg chg="addSp delSp modSp mod modNotesTx">
        <pc:chgData name="Maria Mylonaki" userId="e59e203b389238c6" providerId="LiveId" clId="{0F5BCECD-F77E-4A6D-AA8F-3840123C930F}" dt="2022-05-25T15:32:26.088" v="3477" actId="20577"/>
        <pc:sldMkLst>
          <pc:docMk/>
          <pc:sldMk cId="1531972911" sldId="262"/>
        </pc:sldMkLst>
        <pc:spChg chg="add del mod">
          <ac:chgData name="Maria Mylonaki" userId="e59e203b389238c6" providerId="LiveId" clId="{0F5BCECD-F77E-4A6D-AA8F-3840123C930F}" dt="2022-05-25T14:40:42.473" v="1503"/>
          <ac:spMkLst>
            <pc:docMk/>
            <pc:sldMk cId="1531972911" sldId="262"/>
            <ac:spMk id="2" creationId="{545C3C7A-8E64-4EA4-EB89-4EFFC29734C0}"/>
          </ac:spMkLst>
        </pc:spChg>
        <pc:spChg chg="add mod">
          <ac:chgData name="Maria Mylonaki" userId="e59e203b389238c6" providerId="LiveId" clId="{0F5BCECD-F77E-4A6D-AA8F-3840123C930F}" dt="2022-05-25T15:08:41.225" v="2858" actId="1076"/>
          <ac:spMkLst>
            <pc:docMk/>
            <pc:sldMk cId="1531972911" sldId="262"/>
            <ac:spMk id="3" creationId="{2CDA481D-858F-55EA-47F9-BBE97D8413D8}"/>
          </ac:spMkLst>
        </pc:spChg>
        <pc:spChg chg="mod">
          <ac:chgData name="Maria Mylonaki" userId="e59e203b389238c6" providerId="LiveId" clId="{0F5BCECD-F77E-4A6D-AA8F-3840123C930F}" dt="2022-05-25T15:14:39.804" v="2919" actId="20577"/>
          <ac:spMkLst>
            <pc:docMk/>
            <pc:sldMk cId="1531972911" sldId="262"/>
            <ac:spMk id="9" creationId="{4826646C-C271-0F39-AD9F-D937CF8DEA82}"/>
          </ac:spMkLst>
        </pc:spChg>
        <pc:picChg chg="mod modCrop">
          <ac:chgData name="Maria Mylonaki" userId="e59e203b389238c6" providerId="LiveId" clId="{0F5BCECD-F77E-4A6D-AA8F-3840123C930F}" dt="2022-05-25T14:41:05.052" v="1507" actId="732"/>
          <ac:picMkLst>
            <pc:docMk/>
            <pc:sldMk cId="1531972911" sldId="262"/>
            <ac:picMk id="10" creationId="{589CB1F5-623B-CEBD-F74F-0C279D25A224}"/>
          </ac:picMkLst>
        </pc:picChg>
      </pc:sldChg>
      <pc:sldChg chg="del">
        <pc:chgData name="Maria Mylonaki" userId="e59e203b389238c6" providerId="LiveId" clId="{0F5BCECD-F77E-4A6D-AA8F-3840123C930F}" dt="2022-05-23T14:33:21.081" v="0" actId="47"/>
        <pc:sldMkLst>
          <pc:docMk/>
          <pc:sldMk cId="1802965773" sldId="263"/>
        </pc:sldMkLst>
      </pc:sldChg>
      <pc:sldChg chg="add del modNotesTx">
        <pc:chgData name="Maria Mylonaki" userId="e59e203b389238c6" providerId="LiveId" clId="{0F5BCECD-F77E-4A6D-AA8F-3840123C930F}" dt="2022-05-25T14:56:04.437" v="2704" actId="47"/>
        <pc:sldMkLst>
          <pc:docMk/>
          <pc:sldMk cId="3607858267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1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8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0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587826" y="1646524"/>
            <a:ext cx="10681398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Optical Properties and Radiative Forcing of the </a:t>
            </a:r>
            <a:r>
              <a:rPr lang="en-US" altLang="ko-KR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Hunga</a:t>
            </a:r>
            <a:r>
              <a:rPr lang="en-US" altLang="ko-K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Tonga-</a:t>
            </a:r>
            <a:r>
              <a:rPr lang="en-US" altLang="ko-KR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Ha’apai</a:t>
            </a:r>
            <a:r>
              <a:rPr lang="en-US" altLang="ko-KR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Volcanic Eruption in 2022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350665" y="3112379"/>
            <a:ext cx="9490670" cy="139612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500" u="sng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Kokkalis Panagiotis</a:t>
            </a:r>
            <a:r>
              <a:rPr lang="en-US" altLang="ko-KR" sz="1500" u="sng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500" u="sng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</a:t>
            </a:r>
            <a:r>
              <a:rPr lang="en-US" altLang="ko-KR" sz="15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Christina-Anna Papanikolaou</a:t>
            </a:r>
            <a:r>
              <a:rPr lang="en-US" altLang="ko-KR" sz="15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5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5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Soupiona</a:t>
            </a:r>
            <a:r>
              <a:rPr lang="en-US" altLang="ko-KR" sz="15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Ourania</a:t>
            </a:r>
            <a:r>
              <a:rPr lang="en-US" altLang="ko-KR" sz="15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2,3</a:t>
            </a:r>
            <a:r>
              <a:rPr lang="en-US" altLang="ko-KR" sz="15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Papayannis Alexandros</a:t>
            </a:r>
            <a:r>
              <a:rPr lang="en-US" altLang="ko-KR" sz="15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2,4</a:t>
            </a:r>
          </a:p>
          <a:p>
            <a:pPr algn="ctr"/>
            <a:endParaRPr lang="en-US" altLang="ko-KR" sz="15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endParaRPr lang="en-US" altLang="ko-KR" sz="15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GB" altLang="ko-KR" sz="15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 Department of Physics, Kuwait University, </a:t>
            </a:r>
            <a:r>
              <a:rPr lang="en-GB" altLang="ko-KR" sz="15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Safat</a:t>
            </a:r>
            <a:r>
              <a:rPr lang="en-GB" altLang="ko-KR" sz="15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13060, Kuwait, Email: panagio-tis.kokkalis@ku.edu.kw</a:t>
            </a:r>
          </a:p>
          <a:p>
            <a:pPr algn="ctr"/>
            <a:endParaRPr lang="en-US" altLang="ko-KR" sz="15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 Laser Remote Sensing Unit, Department of Physics, National and Technical University of Athens,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Zografou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15780, Greece</a:t>
            </a:r>
          </a:p>
          <a:p>
            <a:pPr algn="ctr"/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Raymetrics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S.A.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Spartis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32, 14452, Athens, Greece</a:t>
            </a:r>
          </a:p>
          <a:p>
            <a:pPr algn="ctr"/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4 Laboratory of Atmospheric Processes and their Impacts (LAPI), Ecole Polytechnique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Fédérale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de Lausanne (EPF), Lausanne, CH-1015, Switzerland</a:t>
            </a:r>
            <a:endParaRPr lang="en-US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endParaRPr lang="ko-KR" altLang="en-US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865" y="41436"/>
            <a:ext cx="2064617" cy="145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5263839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[02].[Emerging lidar techniques, methodologies, and discoveries]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[Thursday], [12:00 UTC]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[P40]</a:t>
            </a: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75F431-D1A3-7E64-0D8D-E2B74C37D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254" y="4224274"/>
            <a:ext cx="8829601" cy="261402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Undersea Volcanic Eruption: </a:t>
              </a:r>
              <a:r>
                <a:rPr lang="en-US" sz="2400" b="1" dirty="0" err="1"/>
                <a:t>Hunga</a:t>
              </a:r>
              <a:r>
                <a:rPr lang="en-US" sz="2400" b="1" dirty="0"/>
                <a:t>-Tonga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pic>
        <p:nvPicPr>
          <p:cNvPr id="42" name="Picture 2" descr="The Tonga eruption explained, from tsunami warnings to sonic booms |  National Geographic">
            <a:extLst>
              <a:ext uri="{FF2B5EF4-FFF2-40B4-BE49-F238E27FC236}">
                <a16:creationId xmlns:a16="http://schemas.microsoft.com/office/drawing/2014/main" id="{B7E275F0-04F9-5568-3894-6EB07BDF5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6" b="16659"/>
          <a:stretch/>
        </p:blipFill>
        <p:spPr bwMode="auto">
          <a:xfrm rot="5400000">
            <a:off x="-2029810" y="2778569"/>
            <a:ext cx="5904046" cy="176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16A0425-CD36-2B71-3BDE-DFF7007DAEFA}"/>
              </a:ext>
            </a:extLst>
          </p:cNvPr>
          <p:cNvGrpSpPr/>
          <p:nvPr/>
        </p:nvGrpSpPr>
        <p:grpSpPr>
          <a:xfrm>
            <a:off x="1817146" y="971442"/>
            <a:ext cx="4170656" cy="2641774"/>
            <a:chOff x="2225295" y="2889450"/>
            <a:chExt cx="4979429" cy="365740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FBC877D-E184-43A5-E70B-69815A58FA75}"/>
                </a:ext>
              </a:extLst>
            </p:cNvPr>
            <p:cNvGrpSpPr/>
            <p:nvPr/>
          </p:nvGrpSpPr>
          <p:grpSpPr>
            <a:xfrm>
              <a:off x="2225295" y="2889450"/>
              <a:ext cx="4979429" cy="3657404"/>
              <a:chOff x="6844671" y="577551"/>
              <a:chExt cx="4979429" cy="3657404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DA1FB62-1666-1EAF-4DB1-C8DBB53C6160}"/>
                  </a:ext>
                </a:extLst>
              </p:cNvPr>
              <p:cNvGrpSpPr/>
              <p:nvPr/>
            </p:nvGrpSpPr>
            <p:grpSpPr>
              <a:xfrm>
                <a:off x="6844671" y="577551"/>
                <a:ext cx="4928229" cy="3657404"/>
                <a:chOff x="6844671" y="577551"/>
                <a:chExt cx="4928229" cy="3657404"/>
              </a:xfrm>
            </p:grpSpPr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83DD9E87-6546-92B0-087A-04B4314214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3289" r="12109" b="8107"/>
                <a:stretch/>
              </p:blipFill>
              <p:spPr>
                <a:xfrm>
                  <a:off x="6844671" y="907494"/>
                  <a:ext cx="4928229" cy="3327461"/>
                </a:xfrm>
                <a:prstGeom prst="rect">
                  <a:avLst/>
                </a:prstGeom>
              </p:spPr>
            </p:pic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8CEC51D-9E6D-9B7C-0A33-5CBD47BA66AD}"/>
                    </a:ext>
                  </a:extLst>
                </p:cNvPr>
                <p:cNvSpPr txBox="1"/>
                <p:nvPr/>
              </p:nvSpPr>
              <p:spPr>
                <a:xfrm>
                  <a:off x="7917745" y="577551"/>
                  <a:ext cx="2883204" cy="5113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CALIOP overpasses</a:t>
                  </a: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4AA61C-1360-A0F4-D511-4E395BC29DA8}"/>
                  </a:ext>
                </a:extLst>
              </p:cNvPr>
              <p:cNvSpPr txBox="1"/>
              <p:nvPr/>
            </p:nvSpPr>
            <p:spPr>
              <a:xfrm>
                <a:off x="9995251" y="3630984"/>
                <a:ext cx="1828849" cy="511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highlight>
                      <a:srgbClr val="00FF00"/>
                    </a:highlight>
                  </a:rPr>
                  <a:t>17 Jan. 2022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8480C51-A8F8-0FCD-4129-6E6D2A1F7C6B}"/>
                  </a:ext>
                </a:extLst>
              </p:cNvPr>
              <p:cNvSpPr txBox="1"/>
              <p:nvPr/>
            </p:nvSpPr>
            <p:spPr>
              <a:xfrm>
                <a:off x="8095586" y="3656759"/>
                <a:ext cx="1556975" cy="434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highlight>
                      <a:srgbClr val="FF00FF"/>
                    </a:highlight>
                  </a:rPr>
                  <a:t>16 Jan 2022</a:t>
                </a:r>
              </a:p>
            </p:txBody>
          </p:sp>
        </p:grpSp>
        <p:pic>
          <p:nvPicPr>
            <p:cNvPr id="1026" name="Picture 2" descr="CALIPSO - Wikipedia">
              <a:extLst>
                <a:ext uri="{FF2B5EF4-FFF2-40B4-BE49-F238E27FC236}">
                  <a16:creationId xmlns:a16="http://schemas.microsoft.com/office/drawing/2014/main" id="{5A312E77-E1E4-F2E5-9490-79C705BD4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921" y="3588725"/>
              <a:ext cx="1556975" cy="1046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2859A-2454-7207-E37C-C66C3FA1FEE3}"/>
              </a:ext>
            </a:extLst>
          </p:cNvPr>
          <p:cNvGrpSpPr/>
          <p:nvPr/>
        </p:nvGrpSpPr>
        <p:grpSpPr>
          <a:xfrm>
            <a:off x="5894895" y="870278"/>
            <a:ext cx="3746172" cy="3193875"/>
            <a:chOff x="7306893" y="2994337"/>
            <a:chExt cx="4325909" cy="3552518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28E8329B-E8A8-9DC1-579C-8715FD1C2616}"/>
                </a:ext>
              </a:extLst>
            </p:cNvPr>
            <p:cNvSpPr txBox="1">
              <a:spLocks/>
            </p:cNvSpPr>
            <p:nvPr/>
          </p:nvSpPr>
          <p:spPr>
            <a:xfrm>
              <a:off x="7521463" y="2994337"/>
              <a:ext cx="389677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Tropomi – Lev 2 QC</a:t>
              </a:r>
              <a:endParaRPr 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7C39F51-58F4-36B5-3726-428DDD9D9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6893" y="3404061"/>
              <a:ext cx="4325909" cy="3142794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5B18AC2-6378-C859-0F4C-6B9C289FB97A}"/>
              </a:ext>
            </a:extLst>
          </p:cNvPr>
          <p:cNvSpPr txBox="1"/>
          <p:nvPr/>
        </p:nvSpPr>
        <p:spPr>
          <a:xfrm>
            <a:off x="1885601" y="663316"/>
            <a:ext cx="2741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Tools Used:</a:t>
            </a:r>
            <a:r>
              <a:rPr lang="en-US" sz="2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FF"/>
                </a:highlight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669ACF-B2BF-FE6D-E3D1-F3900594086F}"/>
              </a:ext>
            </a:extLst>
          </p:cNvPr>
          <p:cNvSpPr txBox="1"/>
          <p:nvPr/>
        </p:nvSpPr>
        <p:spPr>
          <a:xfrm>
            <a:off x="1885601" y="3762609"/>
            <a:ext cx="3147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Methodology Followed:</a:t>
            </a:r>
            <a:r>
              <a:rPr lang="en-US" sz="2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FF"/>
                </a:highlight>
              </a:rPr>
              <a:t>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60799D3-6D41-5EC1-3727-4CEB8E532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491444" y="1711971"/>
            <a:ext cx="2834853" cy="15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Undersea Volcanic Eruption: </a:t>
              </a:r>
              <a:r>
                <a:rPr lang="en-US" sz="2400" b="1" dirty="0" err="1"/>
                <a:t>Hunga</a:t>
              </a:r>
              <a:r>
                <a:rPr lang="en-US" sz="2400" b="1" dirty="0"/>
                <a:t>-Tonga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pic>
        <p:nvPicPr>
          <p:cNvPr id="42" name="Picture 2" descr="The Tonga eruption explained, from tsunami warnings to sonic booms |  National Geographic">
            <a:extLst>
              <a:ext uri="{FF2B5EF4-FFF2-40B4-BE49-F238E27FC236}">
                <a16:creationId xmlns:a16="http://schemas.microsoft.com/office/drawing/2014/main" id="{B7E275F0-04F9-5568-3894-6EB07BDF5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6" b="16659"/>
          <a:stretch/>
        </p:blipFill>
        <p:spPr bwMode="auto">
          <a:xfrm rot="5400000">
            <a:off x="-2029810" y="2778569"/>
            <a:ext cx="5904046" cy="176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3461C7-FF73-E4E4-3C1F-B3FD3E9AB3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29" r="6401"/>
          <a:stretch/>
        </p:blipFill>
        <p:spPr>
          <a:xfrm>
            <a:off x="1935543" y="519234"/>
            <a:ext cx="5080000" cy="34212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48C9D21-DFA9-E392-EFF0-F76A930483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20" r="6219"/>
          <a:stretch/>
        </p:blipFill>
        <p:spPr>
          <a:xfrm>
            <a:off x="1935543" y="3675221"/>
            <a:ext cx="5257800" cy="318277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90B356E-776F-6AB0-FB1B-04AAC9D4D8F3}"/>
              </a:ext>
            </a:extLst>
          </p:cNvPr>
          <p:cNvGrpSpPr/>
          <p:nvPr/>
        </p:nvGrpSpPr>
        <p:grpSpPr>
          <a:xfrm>
            <a:off x="7015543" y="746713"/>
            <a:ext cx="5078795" cy="2756201"/>
            <a:chOff x="1516186" y="495442"/>
            <a:chExt cx="3839458" cy="204377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4EB864B-9069-8A7C-DAB1-9F2383483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186" y="495442"/>
              <a:ext cx="3839458" cy="2043773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B442B06-7CC2-5D7A-8DFD-CE02D10C0E68}"/>
                </a:ext>
              </a:extLst>
            </p:cNvPr>
            <p:cNvSpPr/>
            <p:nvPr/>
          </p:nvSpPr>
          <p:spPr>
            <a:xfrm>
              <a:off x="3084222" y="515963"/>
              <a:ext cx="351693" cy="18052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91EFD3-7B89-F571-A021-1B4C6810BC2C}"/>
              </a:ext>
            </a:extLst>
          </p:cNvPr>
          <p:cNvGrpSpPr/>
          <p:nvPr/>
        </p:nvGrpSpPr>
        <p:grpSpPr>
          <a:xfrm>
            <a:off x="6995086" y="3714346"/>
            <a:ext cx="5135431" cy="3004890"/>
            <a:chOff x="211057" y="2189526"/>
            <a:chExt cx="3654567" cy="194535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6E2F8E-0145-8833-1136-2F13FD79D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057" y="2189526"/>
              <a:ext cx="3654567" cy="194535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F30BCB-A85F-0E4F-8823-9D106C1865D4}"/>
                </a:ext>
              </a:extLst>
            </p:cNvPr>
            <p:cNvSpPr/>
            <p:nvPr/>
          </p:nvSpPr>
          <p:spPr>
            <a:xfrm>
              <a:off x="1915647" y="2259600"/>
              <a:ext cx="108136" cy="18052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076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Undersea Volcanic Eruption: </a:t>
              </a:r>
              <a:r>
                <a:rPr lang="en-US" sz="2400" b="1" dirty="0" err="1"/>
                <a:t>Hunga</a:t>
              </a:r>
              <a:r>
                <a:rPr lang="en-US" sz="2400" b="1" dirty="0"/>
                <a:t>-Tonga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pic>
        <p:nvPicPr>
          <p:cNvPr id="42" name="Picture 2" descr="The Tonga eruption explained, from tsunami warnings to sonic booms |  National Geographic">
            <a:extLst>
              <a:ext uri="{FF2B5EF4-FFF2-40B4-BE49-F238E27FC236}">
                <a16:creationId xmlns:a16="http://schemas.microsoft.com/office/drawing/2014/main" id="{B7E275F0-04F9-5568-3894-6EB07BDF5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6" b="16659"/>
          <a:stretch/>
        </p:blipFill>
        <p:spPr bwMode="auto">
          <a:xfrm rot="5400000">
            <a:off x="-2029810" y="2778569"/>
            <a:ext cx="5904046" cy="176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E18401F7-B337-A6F4-5BAD-6C09BD9254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4" r="5481"/>
          <a:stretch/>
        </p:blipFill>
        <p:spPr>
          <a:xfrm>
            <a:off x="1818286" y="707733"/>
            <a:ext cx="4469881" cy="24972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0016A40-48C7-36A4-F2AE-41E6E7CBF3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04" t="4273" r="8394"/>
          <a:stretch/>
        </p:blipFill>
        <p:spPr>
          <a:xfrm>
            <a:off x="1981200" y="3264586"/>
            <a:ext cx="5933715" cy="35671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9D9E2BC-9CA6-6F9F-1B6D-B8860FC6F6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052" y="791201"/>
            <a:ext cx="4646533" cy="24733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9806853-BE8F-2172-9E63-29A3F4271D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3554"/>
          <a:stretch/>
        </p:blipFill>
        <p:spPr>
          <a:xfrm>
            <a:off x="8207233" y="3204992"/>
            <a:ext cx="3034670" cy="352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3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Take-home message: Accurate SO</a:t>
              </a:r>
              <a:r>
                <a:rPr lang="en-US" sz="2400" b="1" baseline="-25000" dirty="0"/>
                <a:t>2</a:t>
              </a:r>
              <a:r>
                <a:rPr lang="en-US" sz="2400" b="1" dirty="0"/>
                <a:t> profiles are required for further studying the case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42006BC-E471-45D9-9C23-ED0559827DA4}"/>
              </a:ext>
            </a:extLst>
          </p:cNvPr>
          <p:cNvSpPr txBox="1">
            <a:spLocks/>
          </p:cNvSpPr>
          <p:nvPr/>
        </p:nvSpPr>
        <p:spPr>
          <a:xfrm>
            <a:off x="5941818" y="2536214"/>
            <a:ext cx="3340100" cy="551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Calipso</a:t>
            </a:r>
            <a:r>
              <a:rPr 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Lev. 3 – Layer Properties</a:t>
            </a:r>
            <a:br>
              <a:rPr lang="en-US" b="1" dirty="0"/>
            </a:b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9B695EC8-0F5B-5326-DD1E-CEB97D406D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341289"/>
                  </p:ext>
                </p:extLst>
              </p:nvPr>
            </p:nvGraphicFramePr>
            <p:xfrm>
              <a:off x="3068160" y="2931491"/>
              <a:ext cx="9087416" cy="3529970"/>
            </p:xfrm>
            <a:graphic>
              <a:graphicData uri="http://schemas.openxmlformats.org/drawingml/2006/table">
                <a:tbl>
                  <a:tblPr/>
                  <a:tblGrid>
                    <a:gridCol w="1440738">
                      <a:extLst>
                        <a:ext uri="{9D8B030D-6E8A-4147-A177-3AD203B41FA5}">
                          <a16:colId xmlns:a16="http://schemas.microsoft.com/office/drawing/2014/main" val="1903398397"/>
                        </a:ext>
                      </a:extLst>
                    </a:gridCol>
                    <a:gridCol w="1174584">
                      <a:extLst>
                        <a:ext uri="{9D8B030D-6E8A-4147-A177-3AD203B41FA5}">
                          <a16:colId xmlns:a16="http://schemas.microsoft.com/office/drawing/2014/main" val="1178490256"/>
                        </a:ext>
                      </a:extLst>
                    </a:gridCol>
                    <a:gridCol w="1440082">
                      <a:extLst>
                        <a:ext uri="{9D8B030D-6E8A-4147-A177-3AD203B41FA5}">
                          <a16:colId xmlns:a16="http://schemas.microsoft.com/office/drawing/2014/main" val="751481791"/>
                        </a:ext>
                      </a:extLst>
                    </a:gridCol>
                    <a:gridCol w="1274555">
                      <a:extLst>
                        <a:ext uri="{9D8B030D-6E8A-4147-A177-3AD203B41FA5}">
                          <a16:colId xmlns:a16="http://schemas.microsoft.com/office/drawing/2014/main" val="1409791491"/>
                        </a:ext>
                      </a:extLst>
                    </a:gridCol>
                    <a:gridCol w="1075924">
                      <a:extLst>
                        <a:ext uri="{9D8B030D-6E8A-4147-A177-3AD203B41FA5}">
                          <a16:colId xmlns:a16="http://schemas.microsoft.com/office/drawing/2014/main" val="4087712827"/>
                        </a:ext>
                      </a:extLst>
                    </a:gridCol>
                    <a:gridCol w="976608">
                      <a:extLst>
                        <a:ext uri="{9D8B030D-6E8A-4147-A177-3AD203B41FA5}">
                          <a16:colId xmlns:a16="http://schemas.microsoft.com/office/drawing/2014/main" val="1393199400"/>
                        </a:ext>
                      </a:extLst>
                    </a:gridCol>
                    <a:gridCol w="811081">
                      <a:extLst>
                        <a:ext uri="{9D8B030D-6E8A-4147-A177-3AD203B41FA5}">
                          <a16:colId xmlns:a16="http://schemas.microsoft.com/office/drawing/2014/main" val="1610177042"/>
                        </a:ext>
                      </a:extLst>
                    </a:gridCol>
                    <a:gridCol w="893844">
                      <a:extLst>
                        <a:ext uri="{9D8B030D-6E8A-4147-A177-3AD203B41FA5}">
                          <a16:colId xmlns:a16="http://schemas.microsoft.com/office/drawing/2014/main" val="1799782856"/>
                        </a:ext>
                      </a:extLst>
                    </a:gridCol>
                  </a:tblGrid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Date</a:t>
                          </a: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CoM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(km)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β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</a:t>
                          </a: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(Mm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sr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α</a:t>
                          </a:r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(Mm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δ</a:t>
                          </a: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AE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LR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</a:t>
                          </a:r>
                          <a:r>
                            <a:rPr lang="en-GB" sz="1800" b="1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sr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AOD</a:t>
                          </a:r>
                          <a:r>
                            <a:rPr lang="en-GB" sz="1800" b="1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532</a:t>
                          </a:r>
                          <a:endParaRPr lang="el-GR" sz="18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8586142"/>
                      </a:ext>
                    </a:extLst>
                  </a:tr>
                  <a:tr h="180975">
                    <a:tc rowSpan="3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 January 2022 (Day)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18.76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2.89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0.86 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72.35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21.50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0.25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sz="1600" b="0" i="0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.12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-0.29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sz="1600" b="0" i="0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.68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0.22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46004079"/>
                      </a:ext>
                    </a:extLst>
                  </a:tr>
                  <a:tr h="180975"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22.43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0.28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0.07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7.00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1.65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0.26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0.05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0.99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sz="1600" b="0" i="0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.89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0.02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5272534"/>
                      </a:ext>
                    </a:extLst>
                  </a:tr>
                  <a:tr h="374333"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27.44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1.60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40.04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22.65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1.45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sz="1600" b="0" i="0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l-GR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.11</a:t>
                          </a: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07253957"/>
                      </a:ext>
                    </a:extLst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6055526"/>
                      </a:ext>
                    </a:extLst>
                  </a:tr>
                  <a:tr h="180975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 January 2022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(Night)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19.60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0.18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0.07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4.43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1.83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0.04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-0.34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1.71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807288"/>
                      </a:ext>
                    </a:extLst>
                  </a:tr>
                  <a:tr h="180975"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27.51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0.51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12.66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12.86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0.17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0.51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1.22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88904236"/>
                      </a:ext>
                    </a:extLst>
                  </a:tr>
                  <a:tr h="374333"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29.74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0.45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0.57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11.30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14.21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0.01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NaN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NaN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781230"/>
                      </a:ext>
                    </a:extLst>
                  </a:tr>
                  <a:tr h="1809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99658124"/>
                      </a:ext>
                    </a:extLst>
                  </a:tr>
                  <a:tr h="1809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 January 2022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(Night)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29.14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2.71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2.77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67.74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56.80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0.02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0.01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NaN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u="none" strike="noStrike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NaN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0.14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128433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9B695EC8-0F5B-5326-DD1E-CEB97D406D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341289"/>
                  </p:ext>
                </p:extLst>
              </p:nvPr>
            </p:nvGraphicFramePr>
            <p:xfrm>
              <a:off x="3068160" y="2931491"/>
              <a:ext cx="9087416" cy="3529970"/>
            </p:xfrm>
            <a:graphic>
              <a:graphicData uri="http://schemas.openxmlformats.org/drawingml/2006/table">
                <a:tbl>
                  <a:tblPr/>
                  <a:tblGrid>
                    <a:gridCol w="1440738">
                      <a:extLst>
                        <a:ext uri="{9D8B030D-6E8A-4147-A177-3AD203B41FA5}">
                          <a16:colId xmlns:a16="http://schemas.microsoft.com/office/drawing/2014/main" val="1903398397"/>
                        </a:ext>
                      </a:extLst>
                    </a:gridCol>
                    <a:gridCol w="1174584">
                      <a:extLst>
                        <a:ext uri="{9D8B030D-6E8A-4147-A177-3AD203B41FA5}">
                          <a16:colId xmlns:a16="http://schemas.microsoft.com/office/drawing/2014/main" val="1178490256"/>
                        </a:ext>
                      </a:extLst>
                    </a:gridCol>
                    <a:gridCol w="1440082">
                      <a:extLst>
                        <a:ext uri="{9D8B030D-6E8A-4147-A177-3AD203B41FA5}">
                          <a16:colId xmlns:a16="http://schemas.microsoft.com/office/drawing/2014/main" val="751481791"/>
                        </a:ext>
                      </a:extLst>
                    </a:gridCol>
                    <a:gridCol w="1274555">
                      <a:extLst>
                        <a:ext uri="{9D8B030D-6E8A-4147-A177-3AD203B41FA5}">
                          <a16:colId xmlns:a16="http://schemas.microsoft.com/office/drawing/2014/main" val="1409791491"/>
                        </a:ext>
                      </a:extLst>
                    </a:gridCol>
                    <a:gridCol w="1075924">
                      <a:extLst>
                        <a:ext uri="{9D8B030D-6E8A-4147-A177-3AD203B41FA5}">
                          <a16:colId xmlns:a16="http://schemas.microsoft.com/office/drawing/2014/main" val="4087712827"/>
                        </a:ext>
                      </a:extLst>
                    </a:gridCol>
                    <a:gridCol w="976608">
                      <a:extLst>
                        <a:ext uri="{9D8B030D-6E8A-4147-A177-3AD203B41FA5}">
                          <a16:colId xmlns:a16="http://schemas.microsoft.com/office/drawing/2014/main" val="1393199400"/>
                        </a:ext>
                      </a:extLst>
                    </a:gridCol>
                    <a:gridCol w="811081">
                      <a:extLst>
                        <a:ext uri="{9D8B030D-6E8A-4147-A177-3AD203B41FA5}">
                          <a16:colId xmlns:a16="http://schemas.microsoft.com/office/drawing/2014/main" val="1610177042"/>
                        </a:ext>
                      </a:extLst>
                    </a:gridCol>
                    <a:gridCol w="893844">
                      <a:extLst>
                        <a:ext uri="{9D8B030D-6E8A-4147-A177-3AD203B41FA5}">
                          <a16:colId xmlns:a16="http://schemas.microsoft.com/office/drawing/2014/main" val="1799782856"/>
                        </a:ext>
                      </a:extLst>
                    </a:gridCol>
                  </a:tblGrid>
                  <a:tr h="553403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Date</a:t>
                          </a: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CoM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(km)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β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</a:t>
                          </a: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(Mm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sr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α</a:t>
                          </a:r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(Mm</a:t>
                          </a:r>
                          <a:r>
                            <a:rPr lang="en-GB" sz="1800" b="1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l-GR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δ</a:t>
                          </a: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AE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LR</a:t>
                          </a:r>
                          <a:endParaRPr lang="el-GR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</a:t>
                          </a:r>
                          <a:r>
                            <a:rPr lang="en-GB" sz="1800" b="1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sr</a:t>
                          </a:r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AOD</a:t>
                          </a:r>
                          <a:r>
                            <a:rPr lang="en-GB" sz="1800" b="1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532</a:t>
                          </a:r>
                          <a:endParaRPr lang="el-GR" sz="18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8586142"/>
                      </a:ext>
                    </a:extLst>
                  </a:tr>
                  <a:tr h="248603">
                    <a:tc rowSpan="3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 January 2022 (Day)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18.76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248780" r="-349367" b="-11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248780" r="-296172" b="-11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248780" r="-249718" b="-11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248780" r="-176250" b="-11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0.22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46004079"/>
                      </a:ext>
                    </a:extLst>
                  </a:tr>
                  <a:tr h="248603"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22.43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348780" r="-349367" b="-10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348780" r="-296172" b="-10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348780" r="-249718" b="-10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348780" r="-176250" b="-10439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0.02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5272534"/>
                      </a:ext>
                    </a:extLst>
                  </a:tr>
                  <a:tr h="374333"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27.44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301639" r="-349367" b="-6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301639" r="-296172" b="-6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301639" r="-249718" b="-6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301639" r="-176250" b="-6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0.16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07253957"/>
                      </a:ext>
                    </a:extLst>
                  </a:tr>
                  <a:tr h="248603"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6055526"/>
                      </a:ext>
                    </a:extLst>
                  </a:tr>
                  <a:tr h="248603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 January 2022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(Night)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19.60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697561" r="-349367" b="-6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697561" r="-296172" b="-6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697561" r="-249718" b="-6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697561" r="-176250" b="-6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807288"/>
                      </a:ext>
                    </a:extLst>
                  </a:tr>
                  <a:tr h="248603"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27.51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797561" r="-349367" b="-5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797561" r="-296172" b="-5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797561" r="-249718" b="-5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797561" r="-176250" b="-5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0.01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88904236"/>
                      </a:ext>
                    </a:extLst>
                  </a:tr>
                  <a:tr h="374333"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29.74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603279" r="-3493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603279" r="-29617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603279" r="-24971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603279" r="-17625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781230"/>
                      </a:ext>
                    </a:extLst>
                  </a:tr>
                  <a:tr h="248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99658124"/>
                      </a:ext>
                    </a:extLst>
                  </a:tr>
                  <a:tr h="7362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 January 2022</a:t>
                          </a:r>
                        </a:p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(Night)</a:t>
                          </a: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29.14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1435" t="-388430" r="-349367" b="-17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139" t="-388430" r="-296172" b="-17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4915" t="-388430" r="-249718" b="-17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125" t="-388430" r="-176250" b="-17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25.00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0.14</a:t>
                          </a: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4763" marR="4763" marT="4763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128433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10013641-C66B-6B5D-4D90-834B80D13A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52" r="24517" b="2593"/>
          <a:stretch/>
        </p:blipFill>
        <p:spPr>
          <a:xfrm>
            <a:off x="69748" y="538163"/>
            <a:ext cx="4521911" cy="641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Widescreen</PresentationFormat>
  <Paragraphs>105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Panagiotis Kokkalis</cp:lastModifiedBy>
  <cp:revision>43</cp:revision>
  <dcterms:created xsi:type="dcterms:W3CDTF">2022-05-05T15:41:37Z</dcterms:created>
  <dcterms:modified xsi:type="dcterms:W3CDTF">2022-06-04T15:57:07Z</dcterms:modified>
</cp:coreProperties>
</file>