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2"/>
  </p:notesMasterIdLst>
  <p:sldIdLst>
    <p:sldId id="256" r:id="rId5"/>
    <p:sldId id="344" r:id="rId6"/>
    <p:sldId id="840" r:id="rId7"/>
    <p:sldId id="280" r:id="rId8"/>
    <p:sldId id="888" r:id="rId9"/>
    <p:sldId id="850" r:id="rId10"/>
    <p:sldId id="263" r:id="rId11"/>
  </p:sldIdLst>
  <p:sldSz cx="12192000" cy="6858000"/>
  <p:notesSz cx="6858000" cy="9144000"/>
  <p:defaultTextStyle>
    <a:defPPr>
      <a:defRPr lang="fi-FI"/>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uominen Pekko" initials="TP" lastIdx="1" clrIdx="0">
    <p:extLst>
      <p:ext uri="{19B8F6BF-5375-455C-9EA6-DF929625EA0E}">
        <p15:presenceInfo xmlns:p15="http://schemas.microsoft.com/office/powerpoint/2012/main" userId="S::pekko.tuominen@vaisala.com::4d992853-2f2d-412c-af52-1d30986a0d8c" providerId="AD"/>
      </p:ext>
    </p:extLst>
  </p:cmAuthor>
  <p:cmAuthor id="2" name="Tuononen Minttu" initials="TM" lastIdx="1" clrIdx="1">
    <p:extLst>
      <p:ext uri="{19B8F6BF-5375-455C-9EA6-DF929625EA0E}">
        <p15:presenceInfo xmlns:p15="http://schemas.microsoft.com/office/powerpoint/2012/main" userId="S::minttu.tuononen@vaisala.com::cff931a4-768d-48f7-98f1-8ffba7e246e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240" autoAdjust="0"/>
    <p:restoredTop sz="96224" autoAdjust="0"/>
  </p:normalViewPr>
  <p:slideViewPr>
    <p:cSldViewPr snapToGrid="0">
      <p:cViewPr varScale="1">
        <p:scale>
          <a:sx n="153" d="100"/>
          <a:sy n="153" d="100"/>
        </p:scale>
        <p:origin x="1524" y="10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commentAuthors" Target="commentAuthors.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uononen Minttu" userId="cff931a4-768d-48f7-98f1-8ffba7e246ed" providerId="ADAL" clId="{BF37955B-764E-49D3-B7E6-5AA614066EA8}"/>
    <pc:docChg chg="custSel modSld">
      <pc:chgData name="Tuononen Minttu" userId="cff931a4-768d-48f7-98f1-8ffba7e246ed" providerId="ADAL" clId="{BF37955B-764E-49D3-B7E6-5AA614066EA8}" dt="2022-05-31T13:00:16.532" v="1" actId="478"/>
      <pc:docMkLst>
        <pc:docMk/>
      </pc:docMkLst>
      <pc:sldChg chg="delSp mod">
        <pc:chgData name="Tuononen Minttu" userId="cff931a4-768d-48f7-98f1-8ffba7e246ed" providerId="ADAL" clId="{BF37955B-764E-49D3-B7E6-5AA614066EA8}" dt="2022-05-31T13:00:16.532" v="1" actId="478"/>
        <pc:sldMkLst>
          <pc:docMk/>
          <pc:sldMk cId="3320765015" sldId="263"/>
        </pc:sldMkLst>
        <pc:picChg chg="del">
          <ac:chgData name="Tuononen Minttu" userId="cff931a4-768d-48f7-98f1-8ffba7e246ed" providerId="ADAL" clId="{BF37955B-764E-49D3-B7E6-5AA614066EA8}" dt="2022-05-31T13:00:16.532" v="1" actId="478"/>
          <ac:picMkLst>
            <pc:docMk/>
            <pc:sldMk cId="3320765015" sldId="263"/>
            <ac:picMk id="22" creationId="{2844A728-4711-4995-8F56-1198C0D68BFA}"/>
          </ac:picMkLst>
        </pc:picChg>
        <pc:picChg chg="del">
          <ac:chgData name="Tuononen Minttu" userId="cff931a4-768d-48f7-98f1-8ffba7e246ed" providerId="ADAL" clId="{BF37955B-764E-49D3-B7E6-5AA614066EA8}" dt="2022-05-31T13:00:15.082" v="0" actId="478"/>
          <ac:picMkLst>
            <pc:docMk/>
            <pc:sldMk cId="3320765015" sldId="263"/>
            <ac:picMk id="23" creationId="{912EFC71-C15B-404C-9799-FD6CB5DACFD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2CC05C-3B06-4942-A961-C04E256989BC}" type="datetimeFigureOut">
              <a:rPr lang="en-US" smtClean="0"/>
              <a:t>2022-05-31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CFAEF2-214A-447E-A33C-4CC938151234}" type="slidenum">
              <a:rPr lang="en-US" smtClean="0"/>
              <a:t>‹#›</a:t>
            </a:fld>
            <a:endParaRPr lang="en-US"/>
          </a:p>
        </p:txBody>
      </p:sp>
    </p:spTree>
    <p:extLst>
      <p:ext uri="{BB962C8B-B14F-4D97-AF65-F5344CB8AC3E}">
        <p14:creationId xmlns:p14="http://schemas.microsoft.com/office/powerpoint/2010/main" val="3759186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Hello everyone, my name is Minttu Tuononen, I am coming from Vaisala and I will give a talk about the application potential with our newest ceilometer instrument with depolarization measurement capability.</a:t>
            </a:r>
          </a:p>
          <a:p>
            <a:endParaRPr lang="en-US" dirty="0"/>
          </a:p>
        </p:txBody>
      </p:sp>
      <p:sp>
        <p:nvSpPr>
          <p:cNvPr id="4" name="Slide Number Placeholder 3"/>
          <p:cNvSpPr>
            <a:spLocks noGrp="1"/>
          </p:cNvSpPr>
          <p:nvPr>
            <p:ph type="sldNum" sz="quarter" idx="5"/>
          </p:nvPr>
        </p:nvSpPr>
        <p:spPr/>
        <p:txBody>
          <a:bodyPr/>
          <a:lstStyle/>
          <a:p>
            <a:fld id="{13CFAEF2-214A-447E-A33C-4CC938151234}" type="slidenum">
              <a:rPr lang="en-US" smtClean="0"/>
              <a:t>1</a:t>
            </a:fld>
            <a:endParaRPr lang="en-US"/>
          </a:p>
        </p:txBody>
      </p:sp>
    </p:spTree>
    <p:extLst>
      <p:ext uri="{BB962C8B-B14F-4D97-AF65-F5344CB8AC3E}">
        <p14:creationId xmlns:p14="http://schemas.microsoft.com/office/powerpoint/2010/main" val="1819892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Roughly a year ago we launched a completely new ceilometer product, CL61. It is a lidar-based instrument and measures backscattered light from the cloud droplets, precipitation and aerosol particles. In addition, compared to our previous ceilometer models, it has completely new measurement capability, depolarization ratio measurement, which gives information on the characteristics of the scatterers enabling liquid and solid differentiation.</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We have unique single-lens technology, enabling good performance at low altitudes, minimized water vapor absorption with 910.55 nm wavelength and traceable factory calibration for time-of-flight measurement.</a:t>
            </a:r>
          </a:p>
          <a:p>
            <a:pPr>
              <a:lnSpc>
                <a:spcPct val="107000"/>
              </a:lnSpc>
              <a:spcAft>
                <a:spcPts val="800"/>
              </a:spcAft>
            </a:pP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Our ceilometer are suitable for 24/7 operation with attractive pricing.</a:t>
            </a:r>
          </a:p>
          <a:p>
            <a:endParaRPr lang="en-US" dirty="0"/>
          </a:p>
        </p:txBody>
      </p:sp>
      <p:sp>
        <p:nvSpPr>
          <p:cNvPr id="4" name="Slide Number Placeholder 3"/>
          <p:cNvSpPr>
            <a:spLocks noGrp="1"/>
          </p:cNvSpPr>
          <p:nvPr>
            <p:ph type="sldNum" sz="quarter" idx="5"/>
          </p:nvPr>
        </p:nvSpPr>
        <p:spPr/>
        <p:txBody>
          <a:bodyPr/>
          <a:lstStyle/>
          <a:p>
            <a:fld id="{CA4CC4CE-9616-422C-AF04-747AB3068A7B}" type="slidenum">
              <a:rPr lang="en-US" smtClean="0"/>
              <a:t>2</a:t>
            </a:fld>
            <a:endParaRPr lang="en-US"/>
          </a:p>
        </p:txBody>
      </p:sp>
    </p:spTree>
    <p:extLst>
      <p:ext uri="{BB962C8B-B14F-4D97-AF65-F5344CB8AC3E}">
        <p14:creationId xmlns:p14="http://schemas.microsoft.com/office/powerpoint/2010/main" val="495707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With this data example I want to give you an overview of the capabilities of the  instrument. On the top panel, you see 21 hours of attenuated backscatter data from our ceilometer and on lower panel you see linear depolarization ratio during the same time period. The height range in these images are up to 8km but the device can measure up to 15km. From these images it is easy to verify different phenomena in the atmosphere, such as supercooled liquid layers, solid precipitation, rain, melting layer inside the precipitation and ice crystals.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Further conclusions can be done for example about the freezing conditions. During next slides I will show a few case examples demonstrating the CL61 capabilities.</a:t>
            </a:r>
          </a:p>
        </p:txBody>
      </p:sp>
      <p:sp>
        <p:nvSpPr>
          <p:cNvPr id="4" name="Slide Number Placeholder 3"/>
          <p:cNvSpPr>
            <a:spLocks noGrp="1"/>
          </p:cNvSpPr>
          <p:nvPr>
            <p:ph type="sldNum" sz="quarter" idx="5"/>
          </p:nvPr>
        </p:nvSpPr>
        <p:spPr/>
        <p:txBody>
          <a:bodyPr/>
          <a:lstStyle/>
          <a:p>
            <a:fld id="{CA4CC4CE-9616-422C-AF04-747AB3068A7B}" type="slidenum">
              <a:rPr lang="en-US" smtClean="0"/>
              <a:t>3</a:t>
            </a:fld>
            <a:endParaRPr lang="en-US"/>
          </a:p>
        </p:txBody>
      </p:sp>
    </p:spTree>
    <p:extLst>
      <p:ext uri="{BB962C8B-B14F-4D97-AF65-F5344CB8AC3E}">
        <p14:creationId xmlns:p14="http://schemas.microsoft.com/office/powerpoint/2010/main" val="13392564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In this slide I will show an data example of the wildfire smoke transported to Finland. During this day elevated aerosol layers were detected between 1000 and 6000 meters and can be distinguished both at attenuated backscatter and depolarization ratio plots. By further analysis, it was seen aerosols were originated from California forest fires and traveled across the Atlantic Ocean all the way to Finland. In addition, these measured values compare well with the depolarization ratio values from forest fire smoke reported in literature. </a:t>
            </a:r>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0EA78604-D742-468E-8FCC-9AF67BB7658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9889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Volcanic eruption was measured in La Palma, Spain in the end of 2021. In this slide, I have CL61 data over one day measured north from volcano Cumbre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Vieja</a:t>
            </a:r>
            <a:r>
              <a:rPr lang="en-US" sz="1800" dirty="0">
                <a:effectLst/>
                <a:latin typeface="Calibri" panose="020F0502020204030204" pitchFamily="34" charset="0"/>
                <a:ea typeface="Calibri" panose="020F0502020204030204" pitchFamily="34" charset="0"/>
                <a:cs typeface="Times New Roman" panose="02020603050405020304" pitchFamily="18" charset="0"/>
              </a:rPr>
              <a:t>. On the left hand side, the attenuated backscatter could be interpreted as precipitation and at the same time linear depolarization ratio show values between 0.3 to 0.4. It is evident from these measurements that something is coming down from the sky – and considering the situation, and the levels of attenuated backscatter and linear depolarization – the most probable option is falling ash.</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It was also evident from the photographs of the instrument itself that ash had been falling, as the CL61 unit was covered with ash.</a:t>
            </a:r>
          </a:p>
          <a:p>
            <a:pPr>
              <a:lnSpc>
                <a:spcPct val="107000"/>
              </a:lnSpc>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3CFAEF2-214A-447E-A33C-4CC938151234}" type="slidenum">
              <a:rPr lang="en-US" smtClean="0"/>
              <a:t>5</a:t>
            </a:fld>
            <a:endParaRPr lang="en-US"/>
          </a:p>
        </p:txBody>
      </p:sp>
    </p:spTree>
    <p:extLst>
      <p:ext uri="{BB962C8B-B14F-4D97-AF65-F5344CB8AC3E}">
        <p14:creationId xmlns:p14="http://schemas.microsoft.com/office/powerpoint/2010/main" val="3295367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One more nice example from our other scientific collaborator and customer, Finnish Meteorological institute, is the potential of using CL61 in studying different pollen types. In this slide you can see on top panel birch pollen concentration measured in Eastern-Finnish site and below CL61 attenuated backscatter in the middle and linear depolarization on the bottom. </a:t>
            </a:r>
          </a:p>
          <a:p>
            <a:pPr>
              <a:lnSpc>
                <a:spcPct val="107000"/>
              </a:lnSpc>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ON the right hand side, you can see another day, with spruce pollen concentration data on top and CL61 data below. These initial results are promising as different prevailing pollen types seem to result different depolarization ratio levels measured with CL61 due to the different microscopical shape of those particles.</a:t>
            </a:r>
          </a:p>
        </p:txBody>
      </p:sp>
      <p:sp>
        <p:nvSpPr>
          <p:cNvPr id="4" name="Slide Number Placeholder 3"/>
          <p:cNvSpPr>
            <a:spLocks noGrp="1"/>
          </p:cNvSpPr>
          <p:nvPr>
            <p:ph type="sldNum" sz="quarter" idx="5"/>
          </p:nvPr>
        </p:nvSpPr>
        <p:spPr/>
        <p:txBody>
          <a:bodyPr/>
          <a:lstStyle/>
          <a:p>
            <a:fld id="{13CFAEF2-214A-447E-A33C-4CC938151234}" type="slidenum">
              <a:rPr lang="en-US" smtClean="0"/>
              <a:t>6</a:t>
            </a:fld>
            <a:endParaRPr lang="en-US"/>
          </a:p>
        </p:txBody>
      </p:sp>
    </p:spTree>
    <p:extLst>
      <p:ext uri="{BB962C8B-B14F-4D97-AF65-F5344CB8AC3E}">
        <p14:creationId xmlns:p14="http://schemas.microsoft.com/office/powerpoint/2010/main" val="17438081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To conclude, we have developed new ceilometer instrument with a depolarization measurement capability. It can be used in various applications from boundary layer and aerosol studies, identifying the characteristics of clouds and precipitation, identifying potential freezing condition and monitoring elevated aerosol layers, such as Saharan dust in this example. Finally, I’d like to highlight the extended potential through installing ceilometers in networks, as highlighted with this installation base of ceilometers in Europe.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We believe that this exciting new instrument will enhance the existing Ceilometer networks and lead to improved global observation networks for weather, climate and air quality. </a:t>
            </a:r>
            <a:endParaRPr lang="en-US" sz="1200" dirty="0">
              <a:solidFill>
                <a:srgbClr val="575757"/>
              </a:solidFill>
            </a:endParaRPr>
          </a:p>
        </p:txBody>
      </p:sp>
      <p:sp>
        <p:nvSpPr>
          <p:cNvPr id="4" name="Slide Number Placeholder 3"/>
          <p:cNvSpPr>
            <a:spLocks noGrp="1"/>
          </p:cNvSpPr>
          <p:nvPr>
            <p:ph type="sldNum" sz="quarter" idx="5"/>
          </p:nvPr>
        </p:nvSpPr>
        <p:spPr/>
        <p:txBody>
          <a:bodyPr/>
          <a:lstStyle/>
          <a:p>
            <a:fld id="{13CFAEF2-214A-447E-A33C-4CC938151234}" type="slidenum">
              <a:rPr lang="en-US" smtClean="0"/>
              <a:t>7</a:t>
            </a:fld>
            <a:endParaRPr lang="en-US"/>
          </a:p>
        </p:txBody>
      </p:sp>
    </p:spTree>
    <p:extLst>
      <p:ext uri="{BB962C8B-B14F-4D97-AF65-F5344CB8AC3E}">
        <p14:creationId xmlns:p14="http://schemas.microsoft.com/office/powerpoint/2010/main" val="27601641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
          <a:xfrm>
            <a:off x="694800" y="2134800"/>
            <a:ext cx="5328000" cy="2628000"/>
          </a:xfrm>
        </p:spPr>
        <p:txBody>
          <a:bodyPr lIns="0" tIns="0" rIns="0" bIns="0" anchor="ctr" anchorCtr="0"/>
          <a:lstStyle>
            <a:lvl1pPr>
              <a:lnSpc>
                <a:spcPct val="90000"/>
              </a:lnSpc>
              <a:defRPr sz="5000">
                <a:solidFill>
                  <a:srgbClr val="00627D"/>
                </a:solidFill>
              </a:defRPr>
            </a:lvl1pPr>
          </a:lstStyle>
          <a:p>
            <a:r>
              <a:rPr lang="en-US"/>
              <a:t>Click to edit Master title style</a:t>
            </a:r>
            <a:endParaRPr lang="fi-FI"/>
          </a:p>
        </p:txBody>
      </p:sp>
      <p:sp>
        <p:nvSpPr>
          <p:cNvPr id="3" name="Subtitle 2"/>
          <p:cNvSpPr>
            <a:spLocks noGrp="1"/>
          </p:cNvSpPr>
          <p:nvPr>
            <p:ph type="subTitle" idx="1"/>
          </p:nvPr>
        </p:nvSpPr>
        <p:spPr bwMode="black">
          <a:xfrm>
            <a:off x="694800" y="5158800"/>
            <a:ext cx="5328000" cy="864000"/>
          </a:xfrm>
        </p:spPr>
        <p:txBody>
          <a:bodyPr lIns="0" tIns="0" rIns="0" bIns="0"/>
          <a:lstStyle>
            <a:lvl1pPr marL="0" indent="0" algn="l">
              <a:buNone/>
              <a:defRPr sz="2000">
                <a:solidFill>
                  <a:srgbClr val="00627D"/>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fi-FI"/>
          </a:p>
        </p:txBody>
      </p:sp>
      <p:sp>
        <p:nvSpPr>
          <p:cNvPr id="7" name="Right Triangle 6">
            <a:extLst>
              <a:ext uri="{FF2B5EF4-FFF2-40B4-BE49-F238E27FC236}">
                <a16:creationId xmlns:a16="http://schemas.microsoft.com/office/drawing/2014/main" id="{7CEFADE5-5898-46AD-A18E-55FDBE216F08}"/>
              </a:ext>
            </a:extLst>
          </p:cNvPr>
          <p:cNvSpPr/>
          <p:nvPr/>
        </p:nvSpPr>
        <p:spPr>
          <a:xfrm flipH="1">
            <a:off x="7896200" y="2566484"/>
            <a:ext cx="4295800" cy="4291516"/>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8" name="Freeform 250">
            <a:extLst>
              <a:ext uri="{FF2B5EF4-FFF2-40B4-BE49-F238E27FC236}">
                <a16:creationId xmlns:a16="http://schemas.microsoft.com/office/drawing/2014/main" id="{E2101470-2104-40EB-A444-463094FDDC49}"/>
              </a:ext>
            </a:extLst>
          </p:cNvPr>
          <p:cNvSpPr>
            <a:spLocks noChangeAspect="1" noEditPoints="1"/>
          </p:cNvSpPr>
          <p:nvPr/>
        </p:nvSpPr>
        <p:spPr bwMode="white">
          <a:xfrm>
            <a:off x="9574454" y="5877272"/>
            <a:ext cx="1922146" cy="504000"/>
          </a:xfrm>
          <a:custGeom>
            <a:avLst/>
            <a:gdLst>
              <a:gd name="T0" fmla="*/ 2494 w 4649"/>
              <a:gd name="T1" fmla="*/ 783 h 1219"/>
              <a:gd name="T2" fmla="*/ 2510 w 4649"/>
              <a:gd name="T3" fmla="*/ 896 h 1219"/>
              <a:gd name="T4" fmla="*/ 2461 w 4649"/>
              <a:gd name="T5" fmla="*/ 1063 h 1219"/>
              <a:gd name="T6" fmla="*/ 2333 w 4649"/>
              <a:gd name="T7" fmla="*/ 1180 h 1219"/>
              <a:gd name="T8" fmla="*/ 2154 w 4649"/>
              <a:gd name="T9" fmla="*/ 1219 h 1219"/>
              <a:gd name="T10" fmla="*/ 1990 w 4649"/>
              <a:gd name="T11" fmla="*/ 1174 h 1219"/>
              <a:gd name="T12" fmla="*/ 1888 w 4649"/>
              <a:gd name="T13" fmla="*/ 1073 h 1219"/>
              <a:gd name="T14" fmla="*/ 1848 w 4649"/>
              <a:gd name="T15" fmla="*/ 891 h 1219"/>
              <a:gd name="T16" fmla="*/ 2078 w 4649"/>
              <a:gd name="T17" fmla="*/ 843 h 1219"/>
              <a:gd name="T18" fmla="*/ 2095 w 4649"/>
              <a:gd name="T19" fmla="*/ 955 h 1219"/>
              <a:gd name="T20" fmla="*/ 2140 w 4649"/>
              <a:gd name="T21" fmla="*/ 1001 h 1219"/>
              <a:gd name="T22" fmla="*/ 2206 w 4649"/>
              <a:gd name="T23" fmla="*/ 987 h 1219"/>
              <a:gd name="T24" fmla="*/ 2228 w 4649"/>
              <a:gd name="T25" fmla="*/ 862 h 1219"/>
              <a:gd name="T26" fmla="*/ 2116 w 4649"/>
              <a:gd name="T27" fmla="*/ 728 h 1219"/>
              <a:gd name="T28" fmla="*/ 1887 w 4649"/>
              <a:gd name="T29" fmla="*/ 478 h 1219"/>
              <a:gd name="T30" fmla="*/ 1855 w 4649"/>
              <a:gd name="T31" fmla="*/ 362 h 1219"/>
              <a:gd name="T32" fmla="*/ 1880 w 4649"/>
              <a:gd name="T33" fmla="*/ 201 h 1219"/>
              <a:gd name="T34" fmla="*/ 1986 w 4649"/>
              <a:gd name="T35" fmla="*/ 65 h 1219"/>
              <a:gd name="T36" fmla="*/ 2150 w 4649"/>
              <a:gd name="T37" fmla="*/ 2 h 1219"/>
              <a:gd name="T38" fmla="*/ 2320 w 4649"/>
              <a:gd name="T39" fmla="*/ 28 h 1219"/>
              <a:gd name="T40" fmla="*/ 2444 w 4649"/>
              <a:gd name="T41" fmla="*/ 131 h 1219"/>
              <a:gd name="T42" fmla="*/ 2497 w 4649"/>
              <a:gd name="T43" fmla="*/ 293 h 1219"/>
              <a:gd name="T44" fmla="*/ 2481 w 4649"/>
              <a:gd name="T45" fmla="*/ 406 h 1219"/>
              <a:gd name="T46" fmla="*/ 2258 w 4649"/>
              <a:gd name="T47" fmla="*/ 278 h 1219"/>
              <a:gd name="T48" fmla="*/ 2218 w 4649"/>
              <a:gd name="T49" fmla="*/ 224 h 1219"/>
              <a:gd name="T50" fmla="*/ 2152 w 4649"/>
              <a:gd name="T51" fmla="*/ 232 h 1219"/>
              <a:gd name="T52" fmla="*/ 2126 w 4649"/>
              <a:gd name="T53" fmla="*/ 352 h 1219"/>
              <a:gd name="T54" fmla="*/ 2158 w 4649"/>
              <a:gd name="T55" fmla="*/ 427 h 1219"/>
              <a:gd name="T56" fmla="*/ 718 w 4649"/>
              <a:gd name="T57" fmla="*/ 26 h 1219"/>
              <a:gd name="T58" fmla="*/ 491 w 4649"/>
              <a:gd name="T59" fmla="*/ 1210 h 1219"/>
              <a:gd name="T60" fmla="*/ 230 w 4649"/>
              <a:gd name="T61" fmla="*/ 1189 h 1219"/>
              <a:gd name="T62" fmla="*/ 18 w 4649"/>
              <a:gd name="T63" fmla="*/ 13 h 1219"/>
              <a:gd name="T64" fmla="*/ 493 w 4649"/>
              <a:gd name="T65" fmla="*/ 33 h 1219"/>
              <a:gd name="T66" fmla="*/ 1409 w 4649"/>
              <a:gd name="T67" fmla="*/ 1193 h 1219"/>
              <a:gd name="T68" fmla="*/ 1173 w 4649"/>
              <a:gd name="T69" fmla="*/ 1207 h 1219"/>
              <a:gd name="T70" fmla="*/ 911 w 4649"/>
              <a:gd name="T71" fmla="*/ 1201 h 1219"/>
              <a:gd name="T72" fmla="*/ 691 w 4649"/>
              <a:gd name="T73" fmla="*/ 1200 h 1219"/>
              <a:gd name="T74" fmla="*/ 914 w 4649"/>
              <a:gd name="T75" fmla="*/ 15 h 1219"/>
              <a:gd name="T76" fmla="*/ 1179 w 4649"/>
              <a:gd name="T77" fmla="*/ 29 h 1219"/>
              <a:gd name="T78" fmla="*/ 3250 w 4649"/>
              <a:gd name="T79" fmla="*/ 1200 h 1219"/>
              <a:gd name="T80" fmla="*/ 3009 w 4649"/>
              <a:gd name="T81" fmla="*/ 1201 h 1219"/>
              <a:gd name="T82" fmla="*/ 2747 w 4649"/>
              <a:gd name="T83" fmla="*/ 1207 h 1219"/>
              <a:gd name="T84" fmla="*/ 2533 w 4649"/>
              <a:gd name="T85" fmla="*/ 1193 h 1219"/>
              <a:gd name="T86" fmla="*/ 2765 w 4649"/>
              <a:gd name="T87" fmla="*/ 13 h 1219"/>
              <a:gd name="T88" fmla="*/ 3137 w 4649"/>
              <a:gd name="T89" fmla="*/ 612 h 1219"/>
              <a:gd name="T90" fmla="*/ 4641 w 4649"/>
              <a:gd name="T91" fmla="*/ 1206 h 1219"/>
              <a:gd name="T92" fmla="*/ 4401 w 4649"/>
              <a:gd name="T93" fmla="*/ 1194 h 1219"/>
              <a:gd name="T94" fmla="*/ 4135 w 4649"/>
              <a:gd name="T95" fmla="*/ 1210 h 1219"/>
              <a:gd name="T96" fmla="*/ 3930 w 4649"/>
              <a:gd name="T97" fmla="*/ 1189 h 1219"/>
              <a:gd name="T98" fmla="*/ 4363 w 4649"/>
              <a:gd name="T99" fmla="*/ 13 h 1219"/>
              <a:gd name="T100" fmla="*/ 4648 w 4649"/>
              <a:gd name="T101" fmla="*/ 1189 h 1219"/>
              <a:gd name="T102" fmla="*/ 1742 w 4649"/>
              <a:gd name="T103" fmla="*/ 1209 h 1219"/>
              <a:gd name="T104" fmla="*/ 1500 w 4649"/>
              <a:gd name="T105" fmla="*/ 1190 h 1219"/>
              <a:gd name="T106" fmla="*/ 1733 w 4649"/>
              <a:gd name="T107" fmla="*/ 13 h 1219"/>
              <a:gd name="T108" fmla="*/ 3835 w 4649"/>
              <a:gd name="T109" fmla="*/ 955 h 1219"/>
              <a:gd name="T110" fmla="*/ 3854 w 4649"/>
              <a:gd name="T111" fmla="*/ 1198 h 1219"/>
              <a:gd name="T112" fmla="*/ 3358 w 4649"/>
              <a:gd name="T113" fmla="*/ 1209 h 1219"/>
              <a:gd name="T114" fmla="*/ 3349 w 4649"/>
              <a:gd name="T115" fmla="*/ 22 h 1219"/>
              <a:gd name="T116" fmla="*/ 3587 w 4649"/>
              <a:gd name="T117" fmla="*/ 22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649" h="1219">
                <a:moveTo>
                  <a:pt x="2421" y="667"/>
                </a:moveTo>
                <a:lnTo>
                  <a:pt x="2425" y="671"/>
                </a:lnTo>
                <a:lnTo>
                  <a:pt x="2436" y="682"/>
                </a:lnTo>
                <a:lnTo>
                  <a:pt x="2442" y="691"/>
                </a:lnTo>
                <a:lnTo>
                  <a:pt x="2450" y="701"/>
                </a:lnTo>
                <a:lnTo>
                  <a:pt x="2458" y="712"/>
                </a:lnTo>
                <a:lnTo>
                  <a:pt x="2467" y="725"/>
                </a:lnTo>
                <a:lnTo>
                  <a:pt x="2475" y="740"/>
                </a:lnTo>
                <a:lnTo>
                  <a:pt x="2483" y="756"/>
                </a:lnTo>
                <a:lnTo>
                  <a:pt x="2490" y="773"/>
                </a:lnTo>
                <a:lnTo>
                  <a:pt x="2494" y="783"/>
                </a:lnTo>
                <a:lnTo>
                  <a:pt x="2497" y="792"/>
                </a:lnTo>
                <a:lnTo>
                  <a:pt x="2500" y="802"/>
                </a:lnTo>
                <a:lnTo>
                  <a:pt x="2503" y="812"/>
                </a:lnTo>
                <a:lnTo>
                  <a:pt x="2505" y="822"/>
                </a:lnTo>
                <a:lnTo>
                  <a:pt x="2507" y="833"/>
                </a:lnTo>
                <a:lnTo>
                  <a:pt x="2508" y="844"/>
                </a:lnTo>
                <a:lnTo>
                  <a:pt x="2509" y="855"/>
                </a:lnTo>
                <a:lnTo>
                  <a:pt x="2510" y="867"/>
                </a:lnTo>
                <a:lnTo>
                  <a:pt x="2510" y="878"/>
                </a:lnTo>
                <a:lnTo>
                  <a:pt x="2510" y="887"/>
                </a:lnTo>
                <a:lnTo>
                  <a:pt x="2510" y="896"/>
                </a:lnTo>
                <a:lnTo>
                  <a:pt x="2510" y="912"/>
                </a:lnTo>
                <a:lnTo>
                  <a:pt x="2508" y="929"/>
                </a:lnTo>
                <a:lnTo>
                  <a:pt x="2506" y="945"/>
                </a:lnTo>
                <a:lnTo>
                  <a:pt x="2503" y="961"/>
                </a:lnTo>
                <a:lnTo>
                  <a:pt x="2499" y="976"/>
                </a:lnTo>
                <a:lnTo>
                  <a:pt x="2495" y="992"/>
                </a:lnTo>
                <a:lnTo>
                  <a:pt x="2490" y="1007"/>
                </a:lnTo>
                <a:lnTo>
                  <a:pt x="2483" y="1022"/>
                </a:lnTo>
                <a:lnTo>
                  <a:pt x="2477" y="1036"/>
                </a:lnTo>
                <a:lnTo>
                  <a:pt x="2469" y="1050"/>
                </a:lnTo>
                <a:lnTo>
                  <a:pt x="2461" y="1063"/>
                </a:lnTo>
                <a:lnTo>
                  <a:pt x="2452" y="1077"/>
                </a:lnTo>
                <a:lnTo>
                  <a:pt x="2443" y="1089"/>
                </a:lnTo>
                <a:lnTo>
                  <a:pt x="2433" y="1101"/>
                </a:lnTo>
                <a:lnTo>
                  <a:pt x="2422" y="1113"/>
                </a:lnTo>
                <a:lnTo>
                  <a:pt x="2411" y="1124"/>
                </a:lnTo>
                <a:lnTo>
                  <a:pt x="2399" y="1135"/>
                </a:lnTo>
                <a:lnTo>
                  <a:pt x="2387" y="1145"/>
                </a:lnTo>
                <a:lnTo>
                  <a:pt x="2374" y="1155"/>
                </a:lnTo>
                <a:lnTo>
                  <a:pt x="2361" y="1164"/>
                </a:lnTo>
                <a:lnTo>
                  <a:pt x="2347" y="1172"/>
                </a:lnTo>
                <a:lnTo>
                  <a:pt x="2333" y="1180"/>
                </a:lnTo>
                <a:lnTo>
                  <a:pt x="2317" y="1187"/>
                </a:lnTo>
                <a:lnTo>
                  <a:pt x="2302" y="1194"/>
                </a:lnTo>
                <a:lnTo>
                  <a:pt x="2287" y="1200"/>
                </a:lnTo>
                <a:lnTo>
                  <a:pt x="2271" y="1205"/>
                </a:lnTo>
                <a:lnTo>
                  <a:pt x="2255" y="1209"/>
                </a:lnTo>
                <a:lnTo>
                  <a:pt x="2239" y="1213"/>
                </a:lnTo>
                <a:lnTo>
                  <a:pt x="2222" y="1215"/>
                </a:lnTo>
                <a:lnTo>
                  <a:pt x="2205" y="1217"/>
                </a:lnTo>
                <a:lnTo>
                  <a:pt x="2188" y="1219"/>
                </a:lnTo>
                <a:lnTo>
                  <a:pt x="2171" y="1219"/>
                </a:lnTo>
                <a:lnTo>
                  <a:pt x="2154" y="1219"/>
                </a:lnTo>
                <a:lnTo>
                  <a:pt x="2137" y="1218"/>
                </a:lnTo>
                <a:lnTo>
                  <a:pt x="2121" y="1216"/>
                </a:lnTo>
                <a:lnTo>
                  <a:pt x="2105" y="1214"/>
                </a:lnTo>
                <a:lnTo>
                  <a:pt x="2089" y="1211"/>
                </a:lnTo>
                <a:lnTo>
                  <a:pt x="2074" y="1207"/>
                </a:lnTo>
                <a:lnTo>
                  <a:pt x="2059" y="1203"/>
                </a:lnTo>
                <a:lnTo>
                  <a:pt x="2044" y="1199"/>
                </a:lnTo>
                <a:lnTo>
                  <a:pt x="2030" y="1193"/>
                </a:lnTo>
                <a:lnTo>
                  <a:pt x="2016" y="1187"/>
                </a:lnTo>
                <a:lnTo>
                  <a:pt x="2003" y="1181"/>
                </a:lnTo>
                <a:lnTo>
                  <a:pt x="1990" y="1174"/>
                </a:lnTo>
                <a:lnTo>
                  <a:pt x="1977" y="1166"/>
                </a:lnTo>
                <a:lnTo>
                  <a:pt x="1971" y="1162"/>
                </a:lnTo>
                <a:lnTo>
                  <a:pt x="1965" y="1158"/>
                </a:lnTo>
                <a:lnTo>
                  <a:pt x="1954" y="1149"/>
                </a:lnTo>
                <a:lnTo>
                  <a:pt x="1943" y="1140"/>
                </a:lnTo>
                <a:lnTo>
                  <a:pt x="1932" y="1130"/>
                </a:lnTo>
                <a:lnTo>
                  <a:pt x="1922" y="1120"/>
                </a:lnTo>
                <a:lnTo>
                  <a:pt x="1913" y="1109"/>
                </a:lnTo>
                <a:lnTo>
                  <a:pt x="1904" y="1098"/>
                </a:lnTo>
                <a:lnTo>
                  <a:pt x="1895" y="1086"/>
                </a:lnTo>
                <a:lnTo>
                  <a:pt x="1888" y="1073"/>
                </a:lnTo>
                <a:lnTo>
                  <a:pt x="1881" y="1061"/>
                </a:lnTo>
                <a:lnTo>
                  <a:pt x="1874" y="1047"/>
                </a:lnTo>
                <a:lnTo>
                  <a:pt x="1869" y="1034"/>
                </a:lnTo>
                <a:lnTo>
                  <a:pt x="1864" y="1019"/>
                </a:lnTo>
                <a:lnTo>
                  <a:pt x="1859" y="1005"/>
                </a:lnTo>
                <a:lnTo>
                  <a:pt x="1856" y="990"/>
                </a:lnTo>
                <a:lnTo>
                  <a:pt x="1853" y="974"/>
                </a:lnTo>
                <a:lnTo>
                  <a:pt x="1851" y="958"/>
                </a:lnTo>
                <a:lnTo>
                  <a:pt x="1849" y="942"/>
                </a:lnTo>
                <a:lnTo>
                  <a:pt x="1849" y="925"/>
                </a:lnTo>
                <a:lnTo>
                  <a:pt x="1848" y="891"/>
                </a:lnTo>
                <a:lnTo>
                  <a:pt x="1849" y="859"/>
                </a:lnTo>
                <a:lnTo>
                  <a:pt x="1849" y="856"/>
                </a:lnTo>
                <a:lnTo>
                  <a:pt x="1850" y="852"/>
                </a:lnTo>
                <a:lnTo>
                  <a:pt x="1851" y="850"/>
                </a:lnTo>
                <a:lnTo>
                  <a:pt x="1854" y="847"/>
                </a:lnTo>
                <a:lnTo>
                  <a:pt x="1856" y="845"/>
                </a:lnTo>
                <a:lnTo>
                  <a:pt x="1859" y="844"/>
                </a:lnTo>
                <a:lnTo>
                  <a:pt x="1863" y="843"/>
                </a:lnTo>
                <a:lnTo>
                  <a:pt x="1866" y="842"/>
                </a:lnTo>
                <a:lnTo>
                  <a:pt x="2074" y="842"/>
                </a:lnTo>
                <a:lnTo>
                  <a:pt x="2078" y="843"/>
                </a:lnTo>
                <a:lnTo>
                  <a:pt x="2081" y="844"/>
                </a:lnTo>
                <a:lnTo>
                  <a:pt x="2084" y="845"/>
                </a:lnTo>
                <a:lnTo>
                  <a:pt x="2087" y="848"/>
                </a:lnTo>
                <a:lnTo>
                  <a:pt x="2089" y="850"/>
                </a:lnTo>
                <a:lnTo>
                  <a:pt x="2090" y="853"/>
                </a:lnTo>
                <a:lnTo>
                  <a:pt x="2092" y="857"/>
                </a:lnTo>
                <a:lnTo>
                  <a:pt x="2092" y="860"/>
                </a:lnTo>
                <a:lnTo>
                  <a:pt x="2092" y="935"/>
                </a:lnTo>
                <a:lnTo>
                  <a:pt x="2093" y="942"/>
                </a:lnTo>
                <a:lnTo>
                  <a:pt x="2094" y="948"/>
                </a:lnTo>
                <a:lnTo>
                  <a:pt x="2095" y="955"/>
                </a:lnTo>
                <a:lnTo>
                  <a:pt x="2098" y="961"/>
                </a:lnTo>
                <a:lnTo>
                  <a:pt x="2101" y="967"/>
                </a:lnTo>
                <a:lnTo>
                  <a:pt x="2104" y="973"/>
                </a:lnTo>
                <a:lnTo>
                  <a:pt x="2108" y="978"/>
                </a:lnTo>
                <a:lnTo>
                  <a:pt x="2110" y="981"/>
                </a:lnTo>
                <a:lnTo>
                  <a:pt x="2112" y="983"/>
                </a:lnTo>
                <a:lnTo>
                  <a:pt x="2117" y="988"/>
                </a:lnTo>
                <a:lnTo>
                  <a:pt x="2122" y="992"/>
                </a:lnTo>
                <a:lnTo>
                  <a:pt x="2128" y="996"/>
                </a:lnTo>
                <a:lnTo>
                  <a:pt x="2134" y="999"/>
                </a:lnTo>
                <a:lnTo>
                  <a:pt x="2140" y="1001"/>
                </a:lnTo>
                <a:lnTo>
                  <a:pt x="2147" y="1003"/>
                </a:lnTo>
                <a:lnTo>
                  <a:pt x="2153" y="1004"/>
                </a:lnTo>
                <a:lnTo>
                  <a:pt x="2160" y="1005"/>
                </a:lnTo>
                <a:lnTo>
                  <a:pt x="2167" y="1004"/>
                </a:lnTo>
                <a:lnTo>
                  <a:pt x="2173" y="1003"/>
                </a:lnTo>
                <a:lnTo>
                  <a:pt x="2180" y="1002"/>
                </a:lnTo>
                <a:lnTo>
                  <a:pt x="2186" y="1000"/>
                </a:lnTo>
                <a:lnTo>
                  <a:pt x="2191" y="998"/>
                </a:lnTo>
                <a:lnTo>
                  <a:pt x="2197" y="995"/>
                </a:lnTo>
                <a:lnTo>
                  <a:pt x="2202" y="991"/>
                </a:lnTo>
                <a:lnTo>
                  <a:pt x="2206" y="987"/>
                </a:lnTo>
                <a:lnTo>
                  <a:pt x="2211" y="983"/>
                </a:lnTo>
                <a:lnTo>
                  <a:pt x="2215" y="979"/>
                </a:lnTo>
                <a:lnTo>
                  <a:pt x="2218" y="974"/>
                </a:lnTo>
                <a:lnTo>
                  <a:pt x="2221" y="969"/>
                </a:lnTo>
                <a:lnTo>
                  <a:pt x="2224" y="963"/>
                </a:lnTo>
                <a:lnTo>
                  <a:pt x="2226" y="957"/>
                </a:lnTo>
                <a:lnTo>
                  <a:pt x="2227" y="951"/>
                </a:lnTo>
                <a:lnTo>
                  <a:pt x="2228" y="948"/>
                </a:lnTo>
                <a:lnTo>
                  <a:pt x="2228" y="945"/>
                </a:lnTo>
                <a:lnTo>
                  <a:pt x="2228" y="871"/>
                </a:lnTo>
                <a:lnTo>
                  <a:pt x="2228" y="862"/>
                </a:lnTo>
                <a:lnTo>
                  <a:pt x="2226" y="855"/>
                </a:lnTo>
                <a:lnTo>
                  <a:pt x="2224" y="847"/>
                </a:lnTo>
                <a:lnTo>
                  <a:pt x="2220" y="838"/>
                </a:lnTo>
                <a:lnTo>
                  <a:pt x="2215" y="827"/>
                </a:lnTo>
                <a:lnTo>
                  <a:pt x="2211" y="822"/>
                </a:lnTo>
                <a:lnTo>
                  <a:pt x="2207" y="817"/>
                </a:lnTo>
                <a:lnTo>
                  <a:pt x="2198" y="805"/>
                </a:lnTo>
                <a:lnTo>
                  <a:pt x="2191" y="798"/>
                </a:lnTo>
                <a:lnTo>
                  <a:pt x="2181" y="788"/>
                </a:lnTo>
                <a:lnTo>
                  <a:pt x="2152" y="761"/>
                </a:lnTo>
                <a:lnTo>
                  <a:pt x="2116" y="728"/>
                </a:lnTo>
                <a:lnTo>
                  <a:pt x="2078" y="693"/>
                </a:lnTo>
                <a:lnTo>
                  <a:pt x="2008" y="632"/>
                </a:lnTo>
                <a:lnTo>
                  <a:pt x="1978" y="604"/>
                </a:lnTo>
                <a:lnTo>
                  <a:pt x="1973" y="599"/>
                </a:lnTo>
                <a:lnTo>
                  <a:pt x="1960" y="584"/>
                </a:lnTo>
                <a:lnTo>
                  <a:pt x="1941" y="562"/>
                </a:lnTo>
                <a:lnTo>
                  <a:pt x="1930" y="548"/>
                </a:lnTo>
                <a:lnTo>
                  <a:pt x="1919" y="533"/>
                </a:lnTo>
                <a:lnTo>
                  <a:pt x="1908" y="516"/>
                </a:lnTo>
                <a:lnTo>
                  <a:pt x="1897" y="497"/>
                </a:lnTo>
                <a:lnTo>
                  <a:pt x="1887" y="478"/>
                </a:lnTo>
                <a:lnTo>
                  <a:pt x="1882" y="468"/>
                </a:lnTo>
                <a:lnTo>
                  <a:pt x="1878" y="457"/>
                </a:lnTo>
                <a:lnTo>
                  <a:pt x="1873" y="446"/>
                </a:lnTo>
                <a:lnTo>
                  <a:pt x="1869" y="435"/>
                </a:lnTo>
                <a:lnTo>
                  <a:pt x="1866" y="424"/>
                </a:lnTo>
                <a:lnTo>
                  <a:pt x="1863" y="413"/>
                </a:lnTo>
                <a:lnTo>
                  <a:pt x="1860" y="402"/>
                </a:lnTo>
                <a:lnTo>
                  <a:pt x="1858" y="390"/>
                </a:lnTo>
                <a:lnTo>
                  <a:pt x="1856" y="378"/>
                </a:lnTo>
                <a:lnTo>
                  <a:pt x="1855" y="366"/>
                </a:lnTo>
                <a:lnTo>
                  <a:pt x="1855" y="362"/>
                </a:lnTo>
                <a:lnTo>
                  <a:pt x="1854" y="346"/>
                </a:lnTo>
                <a:lnTo>
                  <a:pt x="1854" y="330"/>
                </a:lnTo>
                <a:lnTo>
                  <a:pt x="1854" y="313"/>
                </a:lnTo>
                <a:lnTo>
                  <a:pt x="1855" y="296"/>
                </a:lnTo>
                <a:lnTo>
                  <a:pt x="1858" y="279"/>
                </a:lnTo>
                <a:lnTo>
                  <a:pt x="1860" y="263"/>
                </a:lnTo>
                <a:lnTo>
                  <a:pt x="1864" y="247"/>
                </a:lnTo>
                <a:lnTo>
                  <a:pt x="1869" y="231"/>
                </a:lnTo>
                <a:lnTo>
                  <a:pt x="1871" y="224"/>
                </a:lnTo>
                <a:lnTo>
                  <a:pt x="1874" y="216"/>
                </a:lnTo>
                <a:lnTo>
                  <a:pt x="1880" y="201"/>
                </a:lnTo>
                <a:lnTo>
                  <a:pt x="1886" y="187"/>
                </a:lnTo>
                <a:lnTo>
                  <a:pt x="1894" y="172"/>
                </a:lnTo>
                <a:lnTo>
                  <a:pt x="1901" y="159"/>
                </a:lnTo>
                <a:lnTo>
                  <a:pt x="1910" y="145"/>
                </a:lnTo>
                <a:lnTo>
                  <a:pt x="1919" y="132"/>
                </a:lnTo>
                <a:lnTo>
                  <a:pt x="1929" y="120"/>
                </a:lnTo>
                <a:lnTo>
                  <a:pt x="1939" y="108"/>
                </a:lnTo>
                <a:lnTo>
                  <a:pt x="1950" y="96"/>
                </a:lnTo>
                <a:lnTo>
                  <a:pt x="1962" y="85"/>
                </a:lnTo>
                <a:lnTo>
                  <a:pt x="1974" y="75"/>
                </a:lnTo>
                <a:lnTo>
                  <a:pt x="1986" y="65"/>
                </a:lnTo>
                <a:lnTo>
                  <a:pt x="1999" y="56"/>
                </a:lnTo>
                <a:lnTo>
                  <a:pt x="2012" y="48"/>
                </a:lnTo>
                <a:lnTo>
                  <a:pt x="2026" y="40"/>
                </a:lnTo>
                <a:lnTo>
                  <a:pt x="2041" y="32"/>
                </a:lnTo>
                <a:lnTo>
                  <a:pt x="2055" y="26"/>
                </a:lnTo>
                <a:lnTo>
                  <a:pt x="2070" y="20"/>
                </a:lnTo>
                <a:lnTo>
                  <a:pt x="2085" y="15"/>
                </a:lnTo>
                <a:lnTo>
                  <a:pt x="2101" y="10"/>
                </a:lnTo>
                <a:lnTo>
                  <a:pt x="2117" y="7"/>
                </a:lnTo>
                <a:lnTo>
                  <a:pt x="2133" y="4"/>
                </a:lnTo>
                <a:lnTo>
                  <a:pt x="2150" y="2"/>
                </a:lnTo>
                <a:lnTo>
                  <a:pt x="2167" y="0"/>
                </a:lnTo>
                <a:lnTo>
                  <a:pt x="2184" y="0"/>
                </a:lnTo>
                <a:lnTo>
                  <a:pt x="2200" y="0"/>
                </a:lnTo>
                <a:lnTo>
                  <a:pt x="2216" y="1"/>
                </a:lnTo>
                <a:lnTo>
                  <a:pt x="2232" y="3"/>
                </a:lnTo>
                <a:lnTo>
                  <a:pt x="2247" y="6"/>
                </a:lnTo>
                <a:lnTo>
                  <a:pt x="2262" y="9"/>
                </a:lnTo>
                <a:lnTo>
                  <a:pt x="2277" y="13"/>
                </a:lnTo>
                <a:lnTo>
                  <a:pt x="2292" y="17"/>
                </a:lnTo>
                <a:lnTo>
                  <a:pt x="2306" y="22"/>
                </a:lnTo>
                <a:lnTo>
                  <a:pt x="2320" y="28"/>
                </a:lnTo>
                <a:lnTo>
                  <a:pt x="2335" y="35"/>
                </a:lnTo>
                <a:lnTo>
                  <a:pt x="2348" y="42"/>
                </a:lnTo>
                <a:lnTo>
                  <a:pt x="2360" y="49"/>
                </a:lnTo>
                <a:lnTo>
                  <a:pt x="2373" y="58"/>
                </a:lnTo>
                <a:lnTo>
                  <a:pt x="2384" y="66"/>
                </a:lnTo>
                <a:lnTo>
                  <a:pt x="2396" y="76"/>
                </a:lnTo>
                <a:lnTo>
                  <a:pt x="2406" y="86"/>
                </a:lnTo>
                <a:lnTo>
                  <a:pt x="2417" y="96"/>
                </a:lnTo>
                <a:lnTo>
                  <a:pt x="2426" y="107"/>
                </a:lnTo>
                <a:lnTo>
                  <a:pt x="2436" y="119"/>
                </a:lnTo>
                <a:lnTo>
                  <a:pt x="2444" y="131"/>
                </a:lnTo>
                <a:lnTo>
                  <a:pt x="2452" y="143"/>
                </a:lnTo>
                <a:lnTo>
                  <a:pt x="2460" y="156"/>
                </a:lnTo>
                <a:lnTo>
                  <a:pt x="2467" y="170"/>
                </a:lnTo>
                <a:lnTo>
                  <a:pt x="2473" y="184"/>
                </a:lnTo>
                <a:lnTo>
                  <a:pt x="2478" y="198"/>
                </a:lnTo>
                <a:lnTo>
                  <a:pt x="2483" y="213"/>
                </a:lnTo>
                <a:lnTo>
                  <a:pt x="2488" y="228"/>
                </a:lnTo>
                <a:lnTo>
                  <a:pt x="2491" y="244"/>
                </a:lnTo>
                <a:lnTo>
                  <a:pt x="2494" y="260"/>
                </a:lnTo>
                <a:lnTo>
                  <a:pt x="2496" y="276"/>
                </a:lnTo>
                <a:lnTo>
                  <a:pt x="2497" y="293"/>
                </a:lnTo>
                <a:lnTo>
                  <a:pt x="2498" y="310"/>
                </a:lnTo>
                <a:lnTo>
                  <a:pt x="2498" y="350"/>
                </a:lnTo>
                <a:lnTo>
                  <a:pt x="2498" y="388"/>
                </a:lnTo>
                <a:lnTo>
                  <a:pt x="2498" y="392"/>
                </a:lnTo>
                <a:lnTo>
                  <a:pt x="2497" y="395"/>
                </a:lnTo>
                <a:lnTo>
                  <a:pt x="2495" y="398"/>
                </a:lnTo>
                <a:lnTo>
                  <a:pt x="2493" y="401"/>
                </a:lnTo>
                <a:lnTo>
                  <a:pt x="2491" y="403"/>
                </a:lnTo>
                <a:lnTo>
                  <a:pt x="2488" y="404"/>
                </a:lnTo>
                <a:lnTo>
                  <a:pt x="2484" y="405"/>
                </a:lnTo>
                <a:lnTo>
                  <a:pt x="2481" y="406"/>
                </a:lnTo>
                <a:lnTo>
                  <a:pt x="2277" y="405"/>
                </a:lnTo>
                <a:lnTo>
                  <a:pt x="2273" y="405"/>
                </a:lnTo>
                <a:lnTo>
                  <a:pt x="2270" y="404"/>
                </a:lnTo>
                <a:lnTo>
                  <a:pt x="2267" y="402"/>
                </a:lnTo>
                <a:lnTo>
                  <a:pt x="2264" y="400"/>
                </a:lnTo>
                <a:lnTo>
                  <a:pt x="2262" y="397"/>
                </a:lnTo>
                <a:lnTo>
                  <a:pt x="2260" y="394"/>
                </a:lnTo>
                <a:lnTo>
                  <a:pt x="2259" y="391"/>
                </a:lnTo>
                <a:lnTo>
                  <a:pt x="2259" y="387"/>
                </a:lnTo>
                <a:lnTo>
                  <a:pt x="2259" y="285"/>
                </a:lnTo>
                <a:lnTo>
                  <a:pt x="2258" y="278"/>
                </a:lnTo>
                <a:lnTo>
                  <a:pt x="2257" y="271"/>
                </a:lnTo>
                <a:lnTo>
                  <a:pt x="2256" y="265"/>
                </a:lnTo>
                <a:lnTo>
                  <a:pt x="2253" y="259"/>
                </a:lnTo>
                <a:lnTo>
                  <a:pt x="2251" y="253"/>
                </a:lnTo>
                <a:lnTo>
                  <a:pt x="2247" y="248"/>
                </a:lnTo>
                <a:lnTo>
                  <a:pt x="2244" y="243"/>
                </a:lnTo>
                <a:lnTo>
                  <a:pt x="2239" y="238"/>
                </a:lnTo>
                <a:lnTo>
                  <a:pt x="2235" y="234"/>
                </a:lnTo>
                <a:lnTo>
                  <a:pt x="2229" y="230"/>
                </a:lnTo>
                <a:lnTo>
                  <a:pt x="2224" y="226"/>
                </a:lnTo>
                <a:lnTo>
                  <a:pt x="2218" y="224"/>
                </a:lnTo>
                <a:lnTo>
                  <a:pt x="2212" y="221"/>
                </a:lnTo>
                <a:lnTo>
                  <a:pt x="2206" y="220"/>
                </a:lnTo>
                <a:lnTo>
                  <a:pt x="2199" y="219"/>
                </a:lnTo>
                <a:lnTo>
                  <a:pt x="2192" y="218"/>
                </a:lnTo>
                <a:lnTo>
                  <a:pt x="2186" y="219"/>
                </a:lnTo>
                <a:lnTo>
                  <a:pt x="2180" y="220"/>
                </a:lnTo>
                <a:lnTo>
                  <a:pt x="2174" y="221"/>
                </a:lnTo>
                <a:lnTo>
                  <a:pt x="2168" y="223"/>
                </a:lnTo>
                <a:lnTo>
                  <a:pt x="2162" y="226"/>
                </a:lnTo>
                <a:lnTo>
                  <a:pt x="2157" y="229"/>
                </a:lnTo>
                <a:lnTo>
                  <a:pt x="2152" y="232"/>
                </a:lnTo>
                <a:lnTo>
                  <a:pt x="2148" y="236"/>
                </a:lnTo>
                <a:lnTo>
                  <a:pt x="2143" y="240"/>
                </a:lnTo>
                <a:lnTo>
                  <a:pt x="2140" y="245"/>
                </a:lnTo>
                <a:lnTo>
                  <a:pt x="2136" y="250"/>
                </a:lnTo>
                <a:lnTo>
                  <a:pt x="2133" y="255"/>
                </a:lnTo>
                <a:lnTo>
                  <a:pt x="2131" y="261"/>
                </a:lnTo>
                <a:lnTo>
                  <a:pt x="2129" y="267"/>
                </a:lnTo>
                <a:lnTo>
                  <a:pt x="2127" y="273"/>
                </a:lnTo>
                <a:lnTo>
                  <a:pt x="2127" y="279"/>
                </a:lnTo>
                <a:lnTo>
                  <a:pt x="2126" y="349"/>
                </a:lnTo>
                <a:lnTo>
                  <a:pt x="2126" y="352"/>
                </a:lnTo>
                <a:lnTo>
                  <a:pt x="2128" y="366"/>
                </a:lnTo>
                <a:lnTo>
                  <a:pt x="2130" y="375"/>
                </a:lnTo>
                <a:lnTo>
                  <a:pt x="2133" y="386"/>
                </a:lnTo>
                <a:lnTo>
                  <a:pt x="2135" y="392"/>
                </a:lnTo>
                <a:lnTo>
                  <a:pt x="2138" y="398"/>
                </a:lnTo>
                <a:lnTo>
                  <a:pt x="2140" y="403"/>
                </a:lnTo>
                <a:lnTo>
                  <a:pt x="2143" y="409"/>
                </a:lnTo>
                <a:lnTo>
                  <a:pt x="2146" y="414"/>
                </a:lnTo>
                <a:lnTo>
                  <a:pt x="2150" y="419"/>
                </a:lnTo>
                <a:lnTo>
                  <a:pt x="2154" y="423"/>
                </a:lnTo>
                <a:lnTo>
                  <a:pt x="2158" y="427"/>
                </a:lnTo>
                <a:lnTo>
                  <a:pt x="2174" y="440"/>
                </a:lnTo>
                <a:lnTo>
                  <a:pt x="2206" y="469"/>
                </a:lnTo>
                <a:lnTo>
                  <a:pt x="2295" y="551"/>
                </a:lnTo>
                <a:lnTo>
                  <a:pt x="2421" y="667"/>
                </a:lnTo>
                <a:close/>
                <a:moveTo>
                  <a:pt x="701" y="13"/>
                </a:moveTo>
                <a:lnTo>
                  <a:pt x="705" y="14"/>
                </a:lnTo>
                <a:lnTo>
                  <a:pt x="709" y="15"/>
                </a:lnTo>
                <a:lnTo>
                  <a:pt x="712" y="17"/>
                </a:lnTo>
                <a:lnTo>
                  <a:pt x="715" y="19"/>
                </a:lnTo>
                <a:lnTo>
                  <a:pt x="717" y="22"/>
                </a:lnTo>
                <a:lnTo>
                  <a:pt x="718" y="26"/>
                </a:lnTo>
                <a:lnTo>
                  <a:pt x="719" y="30"/>
                </a:lnTo>
                <a:lnTo>
                  <a:pt x="719" y="34"/>
                </a:lnTo>
                <a:lnTo>
                  <a:pt x="615" y="612"/>
                </a:lnTo>
                <a:lnTo>
                  <a:pt x="511" y="1189"/>
                </a:lnTo>
                <a:lnTo>
                  <a:pt x="510" y="1193"/>
                </a:lnTo>
                <a:lnTo>
                  <a:pt x="508" y="1197"/>
                </a:lnTo>
                <a:lnTo>
                  <a:pt x="506" y="1201"/>
                </a:lnTo>
                <a:lnTo>
                  <a:pt x="502" y="1204"/>
                </a:lnTo>
                <a:lnTo>
                  <a:pt x="499" y="1207"/>
                </a:lnTo>
                <a:lnTo>
                  <a:pt x="495" y="1208"/>
                </a:lnTo>
                <a:lnTo>
                  <a:pt x="491" y="1210"/>
                </a:lnTo>
                <a:lnTo>
                  <a:pt x="487" y="1210"/>
                </a:lnTo>
                <a:lnTo>
                  <a:pt x="436" y="1210"/>
                </a:lnTo>
                <a:lnTo>
                  <a:pt x="254" y="1210"/>
                </a:lnTo>
                <a:lnTo>
                  <a:pt x="250" y="1210"/>
                </a:lnTo>
                <a:lnTo>
                  <a:pt x="246" y="1208"/>
                </a:lnTo>
                <a:lnTo>
                  <a:pt x="242" y="1206"/>
                </a:lnTo>
                <a:lnTo>
                  <a:pt x="238" y="1204"/>
                </a:lnTo>
                <a:lnTo>
                  <a:pt x="235" y="1201"/>
                </a:lnTo>
                <a:lnTo>
                  <a:pt x="233" y="1197"/>
                </a:lnTo>
                <a:lnTo>
                  <a:pt x="231" y="1193"/>
                </a:lnTo>
                <a:lnTo>
                  <a:pt x="230" y="1189"/>
                </a:lnTo>
                <a:lnTo>
                  <a:pt x="115" y="612"/>
                </a:lnTo>
                <a:lnTo>
                  <a:pt x="0" y="34"/>
                </a:lnTo>
                <a:lnTo>
                  <a:pt x="0" y="30"/>
                </a:lnTo>
                <a:lnTo>
                  <a:pt x="1" y="26"/>
                </a:lnTo>
                <a:lnTo>
                  <a:pt x="1" y="24"/>
                </a:lnTo>
                <a:lnTo>
                  <a:pt x="2" y="22"/>
                </a:lnTo>
                <a:lnTo>
                  <a:pt x="4" y="19"/>
                </a:lnTo>
                <a:lnTo>
                  <a:pt x="7" y="16"/>
                </a:lnTo>
                <a:lnTo>
                  <a:pt x="10" y="15"/>
                </a:lnTo>
                <a:lnTo>
                  <a:pt x="14" y="13"/>
                </a:lnTo>
                <a:lnTo>
                  <a:pt x="18" y="13"/>
                </a:lnTo>
                <a:lnTo>
                  <a:pt x="225" y="13"/>
                </a:lnTo>
                <a:lnTo>
                  <a:pt x="229" y="13"/>
                </a:lnTo>
                <a:lnTo>
                  <a:pt x="233" y="14"/>
                </a:lnTo>
                <a:lnTo>
                  <a:pt x="237" y="16"/>
                </a:lnTo>
                <a:lnTo>
                  <a:pt x="241" y="19"/>
                </a:lnTo>
                <a:lnTo>
                  <a:pt x="244" y="22"/>
                </a:lnTo>
                <a:lnTo>
                  <a:pt x="246" y="25"/>
                </a:lnTo>
                <a:lnTo>
                  <a:pt x="248" y="29"/>
                </a:lnTo>
                <a:lnTo>
                  <a:pt x="249" y="33"/>
                </a:lnTo>
                <a:lnTo>
                  <a:pt x="365" y="696"/>
                </a:lnTo>
                <a:lnTo>
                  <a:pt x="493" y="33"/>
                </a:lnTo>
                <a:lnTo>
                  <a:pt x="495" y="29"/>
                </a:lnTo>
                <a:lnTo>
                  <a:pt x="496" y="25"/>
                </a:lnTo>
                <a:lnTo>
                  <a:pt x="499" y="22"/>
                </a:lnTo>
                <a:lnTo>
                  <a:pt x="502" y="19"/>
                </a:lnTo>
                <a:lnTo>
                  <a:pt x="506" y="16"/>
                </a:lnTo>
                <a:lnTo>
                  <a:pt x="509" y="15"/>
                </a:lnTo>
                <a:lnTo>
                  <a:pt x="513" y="13"/>
                </a:lnTo>
                <a:lnTo>
                  <a:pt x="518" y="13"/>
                </a:lnTo>
                <a:lnTo>
                  <a:pt x="701" y="13"/>
                </a:lnTo>
                <a:close/>
                <a:moveTo>
                  <a:pt x="1409" y="1189"/>
                </a:moveTo>
                <a:lnTo>
                  <a:pt x="1409" y="1193"/>
                </a:lnTo>
                <a:lnTo>
                  <a:pt x="1409" y="1197"/>
                </a:lnTo>
                <a:lnTo>
                  <a:pt x="1407" y="1200"/>
                </a:lnTo>
                <a:lnTo>
                  <a:pt x="1405" y="1204"/>
                </a:lnTo>
                <a:lnTo>
                  <a:pt x="1402" y="1206"/>
                </a:lnTo>
                <a:lnTo>
                  <a:pt x="1398" y="1208"/>
                </a:lnTo>
                <a:lnTo>
                  <a:pt x="1395" y="1210"/>
                </a:lnTo>
                <a:lnTo>
                  <a:pt x="1390" y="1210"/>
                </a:lnTo>
                <a:lnTo>
                  <a:pt x="1185" y="1210"/>
                </a:lnTo>
                <a:lnTo>
                  <a:pt x="1181" y="1210"/>
                </a:lnTo>
                <a:lnTo>
                  <a:pt x="1177" y="1209"/>
                </a:lnTo>
                <a:lnTo>
                  <a:pt x="1173" y="1207"/>
                </a:lnTo>
                <a:lnTo>
                  <a:pt x="1169" y="1204"/>
                </a:lnTo>
                <a:lnTo>
                  <a:pt x="1166" y="1201"/>
                </a:lnTo>
                <a:lnTo>
                  <a:pt x="1164" y="1198"/>
                </a:lnTo>
                <a:lnTo>
                  <a:pt x="1162" y="1194"/>
                </a:lnTo>
                <a:lnTo>
                  <a:pt x="1161" y="1190"/>
                </a:lnTo>
                <a:lnTo>
                  <a:pt x="1143" y="1087"/>
                </a:lnTo>
                <a:lnTo>
                  <a:pt x="936" y="1087"/>
                </a:lnTo>
                <a:lnTo>
                  <a:pt x="916" y="1190"/>
                </a:lnTo>
                <a:lnTo>
                  <a:pt x="915" y="1194"/>
                </a:lnTo>
                <a:lnTo>
                  <a:pt x="913" y="1198"/>
                </a:lnTo>
                <a:lnTo>
                  <a:pt x="911" y="1201"/>
                </a:lnTo>
                <a:lnTo>
                  <a:pt x="908" y="1204"/>
                </a:lnTo>
                <a:lnTo>
                  <a:pt x="904" y="1207"/>
                </a:lnTo>
                <a:lnTo>
                  <a:pt x="900" y="1209"/>
                </a:lnTo>
                <a:lnTo>
                  <a:pt x="896" y="1210"/>
                </a:lnTo>
                <a:lnTo>
                  <a:pt x="892" y="1210"/>
                </a:lnTo>
                <a:lnTo>
                  <a:pt x="705" y="1210"/>
                </a:lnTo>
                <a:lnTo>
                  <a:pt x="701" y="1210"/>
                </a:lnTo>
                <a:lnTo>
                  <a:pt x="698" y="1208"/>
                </a:lnTo>
                <a:lnTo>
                  <a:pt x="695" y="1206"/>
                </a:lnTo>
                <a:lnTo>
                  <a:pt x="692" y="1204"/>
                </a:lnTo>
                <a:lnTo>
                  <a:pt x="691" y="1200"/>
                </a:lnTo>
                <a:lnTo>
                  <a:pt x="690" y="1197"/>
                </a:lnTo>
                <a:lnTo>
                  <a:pt x="690" y="1193"/>
                </a:lnTo>
                <a:lnTo>
                  <a:pt x="690" y="1189"/>
                </a:lnTo>
                <a:lnTo>
                  <a:pt x="795" y="612"/>
                </a:lnTo>
                <a:lnTo>
                  <a:pt x="899" y="34"/>
                </a:lnTo>
                <a:lnTo>
                  <a:pt x="900" y="29"/>
                </a:lnTo>
                <a:lnTo>
                  <a:pt x="902" y="26"/>
                </a:lnTo>
                <a:lnTo>
                  <a:pt x="904" y="22"/>
                </a:lnTo>
                <a:lnTo>
                  <a:pt x="907" y="19"/>
                </a:lnTo>
                <a:lnTo>
                  <a:pt x="911" y="16"/>
                </a:lnTo>
                <a:lnTo>
                  <a:pt x="914" y="15"/>
                </a:lnTo>
                <a:lnTo>
                  <a:pt x="919" y="13"/>
                </a:lnTo>
                <a:lnTo>
                  <a:pt x="923" y="13"/>
                </a:lnTo>
                <a:lnTo>
                  <a:pt x="1125" y="13"/>
                </a:lnTo>
                <a:lnTo>
                  <a:pt x="1154" y="13"/>
                </a:lnTo>
                <a:lnTo>
                  <a:pt x="1158" y="13"/>
                </a:lnTo>
                <a:lnTo>
                  <a:pt x="1163" y="15"/>
                </a:lnTo>
                <a:lnTo>
                  <a:pt x="1167" y="17"/>
                </a:lnTo>
                <a:lnTo>
                  <a:pt x="1171" y="19"/>
                </a:lnTo>
                <a:lnTo>
                  <a:pt x="1174" y="22"/>
                </a:lnTo>
                <a:lnTo>
                  <a:pt x="1177" y="26"/>
                </a:lnTo>
                <a:lnTo>
                  <a:pt x="1179" y="29"/>
                </a:lnTo>
                <a:lnTo>
                  <a:pt x="1180" y="34"/>
                </a:lnTo>
                <a:lnTo>
                  <a:pt x="1294" y="612"/>
                </a:lnTo>
                <a:lnTo>
                  <a:pt x="1409" y="1189"/>
                </a:lnTo>
                <a:close/>
                <a:moveTo>
                  <a:pt x="979" y="868"/>
                </a:moveTo>
                <a:lnTo>
                  <a:pt x="1105" y="868"/>
                </a:lnTo>
                <a:lnTo>
                  <a:pt x="1045" y="526"/>
                </a:lnTo>
                <a:lnTo>
                  <a:pt x="979" y="868"/>
                </a:lnTo>
                <a:close/>
                <a:moveTo>
                  <a:pt x="3252" y="1189"/>
                </a:moveTo>
                <a:lnTo>
                  <a:pt x="3252" y="1193"/>
                </a:lnTo>
                <a:lnTo>
                  <a:pt x="3252" y="1197"/>
                </a:lnTo>
                <a:lnTo>
                  <a:pt x="3250" y="1200"/>
                </a:lnTo>
                <a:lnTo>
                  <a:pt x="3248" y="1204"/>
                </a:lnTo>
                <a:lnTo>
                  <a:pt x="3246" y="1206"/>
                </a:lnTo>
                <a:lnTo>
                  <a:pt x="3243" y="1208"/>
                </a:lnTo>
                <a:lnTo>
                  <a:pt x="3239" y="1210"/>
                </a:lnTo>
                <a:lnTo>
                  <a:pt x="3235" y="1210"/>
                </a:lnTo>
                <a:lnTo>
                  <a:pt x="3027" y="1210"/>
                </a:lnTo>
                <a:lnTo>
                  <a:pt x="3023" y="1210"/>
                </a:lnTo>
                <a:lnTo>
                  <a:pt x="3019" y="1209"/>
                </a:lnTo>
                <a:lnTo>
                  <a:pt x="3015" y="1207"/>
                </a:lnTo>
                <a:lnTo>
                  <a:pt x="3012" y="1204"/>
                </a:lnTo>
                <a:lnTo>
                  <a:pt x="3009" y="1201"/>
                </a:lnTo>
                <a:lnTo>
                  <a:pt x="3006" y="1198"/>
                </a:lnTo>
                <a:lnTo>
                  <a:pt x="3004" y="1194"/>
                </a:lnTo>
                <a:lnTo>
                  <a:pt x="3003" y="1190"/>
                </a:lnTo>
                <a:lnTo>
                  <a:pt x="2985" y="1087"/>
                </a:lnTo>
                <a:lnTo>
                  <a:pt x="2779" y="1087"/>
                </a:lnTo>
                <a:lnTo>
                  <a:pt x="2759" y="1190"/>
                </a:lnTo>
                <a:lnTo>
                  <a:pt x="2758" y="1194"/>
                </a:lnTo>
                <a:lnTo>
                  <a:pt x="2756" y="1198"/>
                </a:lnTo>
                <a:lnTo>
                  <a:pt x="2753" y="1201"/>
                </a:lnTo>
                <a:lnTo>
                  <a:pt x="2750" y="1204"/>
                </a:lnTo>
                <a:lnTo>
                  <a:pt x="2747" y="1207"/>
                </a:lnTo>
                <a:lnTo>
                  <a:pt x="2743" y="1209"/>
                </a:lnTo>
                <a:lnTo>
                  <a:pt x="2739" y="1210"/>
                </a:lnTo>
                <a:lnTo>
                  <a:pt x="2735" y="1210"/>
                </a:lnTo>
                <a:lnTo>
                  <a:pt x="2551" y="1210"/>
                </a:lnTo>
                <a:lnTo>
                  <a:pt x="2547" y="1210"/>
                </a:lnTo>
                <a:lnTo>
                  <a:pt x="2543" y="1208"/>
                </a:lnTo>
                <a:lnTo>
                  <a:pt x="2540" y="1206"/>
                </a:lnTo>
                <a:lnTo>
                  <a:pt x="2537" y="1204"/>
                </a:lnTo>
                <a:lnTo>
                  <a:pt x="2535" y="1200"/>
                </a:lnTo>
                <a:lnTo>
                  <a:pt x="2534" y="1197"/>
                </a:lnTo>
                <a:lnTo>
                  <a:pt x="2533" y="1193"/>
                </a:lnTo>
                <a:lnTo>
                  <a:pt x="2533" y="1189"/>
                </a:lnTo>
                <a:lnTo>
                  <a:pt x="2637" y="612"/>
                </a:lnTo>
                <a:lnTo>
                  <a:pt x="2741" y="34"/>
                </a:lnTo>
                <a:lnTo>
                  <a:pt x="2742" y="29"/>
                </a:lnTo>
                <a:lnTo>
                  <a:pt x="2744" y="26"/>
                </a:lnTo>
                <a:lnTo>
                  <a:pt x="2747" y="22"/>
                </a:lnTo>
                <a:lnTo>
                  <a:pt x="2750" y="19"/>
                </a:lnTo>
                <a:lnTo>
                  <a:pt x="2753" y="16"/>
                </a:lnTo>
                <a:lnTo>
                  <a:pt x="2757" y="15"/>
                </a:lnTo>
                <a:lnTo>
                  <a:pt x="2761" y="13"/>
                </a:lnTo>
                <a:lnTo>
                  <a:pt x="2765" y="13"/>
                </a:lnTo>
                <a:lnTo>
                  <a:pt x="2890" y="13"/>
                </a:lnTo>
                <a:lnTo>
                  <a:pt x="2998" y="13"/>
                </a:lnTo>
                <a:lnTo>
                  <a:pt x="3003" y="13"/>
                </a:lnTo>
                <a:lnTo>
                  <a:pt x="3007" y="15"/>
                </a:lnTo>
                <a:lnTo>
                  <a:pt x="3011" y="17"/>
                </a:lnTo>
                <a:lnTo>
                  <a:pt x="3014" y="19"/>
                </a:lnTo>
                <a:lnTo>
                  <a:pt x="3017" y="22"/>
                </a:lnTo>
                <a:lnTo>
                  <a:pt x="3020" y="26"/>
                </a:lnTo>
                <a:lnTo>
                  <a:pt x="3021" y="29"/>
                </a:lnTo>
                <a:lnTo>
                  <a:pt x="3023" y="34"/>
                </a:lnTo>
                <a:lnTo>
                  <a:pt x="3137" y="612"/>
                </a:lnTo>
                <a:lnTo>
                  <a:pt x="3252" y="1189"/>
                </a:lnTo>
                <a:close/>
                <a:moveTo>
                  <a:pt x="2821" y="868"/>
                </a:moveTo>
                <a:lnTo>
                  <a:pt x="2947" y="868"/>
                </a:lnTo>
                <a:lnTo>
                  <a:pt x="2888" y="526"/>
                </a:lnTo>
                <a:lnTo>
                  <a:pt x="2821" y="868"/>
                </a:lnTo>
                <a:close/>
                <a:moveTo>
                  <a:pt x="4648" y="1189"/>
                </a:moveTo>
                <a:lnTo>
                  <a:pt x="4649" y="1193"/>
                </a:lnTo>
                <a:lnTo>
                  <a:pt x="4648" y="1197"/>
                </a:lnTo>
                <a:lnTo>
                  <a:pt x="4646" y="1200"/>
                </a:lnTo>
                <a:lnTo>
                  <a:pt x="4644" y="1204"/>
                </a:lnTo>
                <a:lnTo>
                  <a:pt x="4641" y="1206"/>
                </a:lnTo>
                <a:lnTo>
                  <a:pt x="4638" y="1208"/>
                </a:lnTo>
                <a:lnTo>
                  <a:pt x="4634" y="1210"/>
                </a:lnTo>
                <a:lnTo>
                  <a:pt x="4630" y="1210"/>
                </a:lnTo>
                <a:lnTo>
                  <a:pt x="4424" y="1210"/>
                </a:lnTo>
                <a:lnTo>
                  <a:pt x="4420" y="1210"/>
                </a:lnTo>
                <a:lnTo>
                  <a:pt x="4416" y="1209"/>
                </a:lnTo>
                <a:lnTo>
                  <a:pt x="4412" y="1207"/>
                </a:lnTo>
                <a:lnTo>
                  <a:pt x="4408" y="1204"/>
                </a:lnTo>
                <a:lnTo>
                  <a:pt x="4405" y="1201"/>
                </a:lnTo>
                <a:lnTo>
                  <a:pt x="4403" y="1198"/>
                </a:lnTo>
                <a:lnTo>
                  <a:pt x="4401" y="1194"/>
                </a:lnTo>
                <a:lnTo>
                  <a:pt x="4400" y="1190"/>
                </a:lnTo>
                <a:lnTo>
                  <a:pt x="4382" y="1087"/>
                </a:lnTo>
                <a:lnTo>
                  <a:pt x="4175" y="1087"/>
                </a:lnTo>
                <a:lnTo>
                  <a:pt x="4155" y="1190"/>
                </a:lnTo>
                <a:lnTo>
                  <a:pt x="4154" y="1194"/>
                </a:lnTo>
                <a:lnTo>
                  <a:pt x="4152" y="1198"/>
                </a:lnTo>
                <a:lnTo>
                  <a:pt x="4150" y="1201"/>
                </a:lnTo>
                <a:lnTo>
                  <a:pt x="4147" y="1204"/>
                </a:lnTo>
                <a:lnTo>
                  <a:pt x="4143" y="1207"/>
                </a:lnTo>
                <a:lnTo>
                  <a:pt x="4140" y="1209"/>
                </a:lnTo>
                <a:lnTo>
                  <a:pt x="4135" y="1210"/>
                </a:lnTo>
                <a:lnTo>
                  <a:pt x="4131" y="1210"/>
                </a:lnTo>
                <a:lnTo>
                  <a:pt x="3950" y="1210"/>
                </a:lnTo>
                <a:lnTo>
                  <a:pt x="3946" y="1210"/>
                </a:lnTo>
                <a:lnTo>
                  <a:pt x="3942" y="1208"/>
                </a:lnTo>
                <a:lnTo>
                  <a:pt x="3938" y="1206"/>
                </a:lnTo>
                <a:lnTo>
                  <a:pt x="3935" y="1204"/>
                </a:lnTo>
                <a:lnTo>
                  <a:pt x="3932" y="1200"/>
                </a:lnTo>
                <a:lnTo>
                  <a:pt x="3931" y="1197"/>
                </a:lnTo>
                <a:lnTo>
                  <a:pt x="3930" y="1195"/>
                </a:lnTo>
                <a:lnTo>
                  <a:pt x="3930" y="1193"/>
                </a:lnTo>
                <a:lnTo>
                  <a:pt x="3930" y="1189"/>
                </a:lnTo>
                <a:lnTo>
                  <a:pt x="4034" y="612"/>
                </a:lnTo>
                <a:lnTo>
                  <a:pt x="4138" y="34"/>
                </a:lnTo>
                <a:lnTo>
                  <a:pt x="4139" y="29"/>
                </a:lnTo>
                <a:lnTo>
                  <a:pt x="4141" y="26"/>
                </a:lnTo>
                <a:lnTo>
                  <a:pt x="4143" y="22"/>
                </a:lnTo>
                <a:lnTo>
                  <a:pt x="4146" y="19"/>
                </a:lnTo>
                <a:lnTo>
                  <a:pt x="4150" y="16"/>
                </a:lnTo>
                <a:lnTo>
                  <a:pt x="4154" y="15"/>
                </a:lnTo>
                <a:lnTo>
                  <a:pt x="4158" y="13"/>
                </a:lnTo>
                <a:lnTo>
                  <a:pt x="4162" y="13"/>
                </a:lnTo>
                <a:lnTo>
                  <a:pt x="4363" y="13"/>
                </a:lnTo>
                <a:lnTo>
                  <a:pt x="4395" y="13"/>
                </a:lnTo>
                <a:lnTo>
                  <a:pt x="4399" y="13"/>
                </a:lnTo>
                <a:lnTo>
                  <a:pt x="4403" y="15"/>
                </a:lnTo>
                <a:lnTo>
                  <a:pt x="4407" y="17"/>
                </a:lnTo>
                <a:lnTo>
                  <a:pt x="4411" y="19"/>
                </a:lnTo>
                <a:lnTo>
                  <a:pt x="4414" y="22"/>
                </a:lnTo>
                <a:lnTo>
                  <a:pt x="4416" y="26"/>
                </a:lnTo>
                <a:lnTo>
                  <a:pt x="4418" y="29"/>
                </a:lnTo>
                <a:lnTo>
                  <a:pt x="4419" y="34"/>
                </a:lnTo>
                <a:lnTo>
                  <a:pt x="4533" y="612"/>
                </a:lnTo>
                <a:lnTo>
                  <a:pt x="4648" y="1189"/>
                </a:lnTo>
                <a:close/>
                <a:moveTo>
                  <a:pt x="4218" y="868"/>
                </a:moveTo>
                <a:lnTo>
                  <a:pt x="4344" y="868"/>
                </a:lnTo>
                <a:lnTo>
                  <a:pt x="4284" y="526"/>
                </a:lnTo>
                <a:lnTo>
                  <a:pt x="4218" y="868"/>
                </a:lnTo>
                <a:close/>
                <a:moveTo>
                  <a:pt x="1755" y="1190"/>
                </a:moveTo>
                <a:lnTo>
                  <a:pt x="1754" y="1194"/>
                </a:lnTo>
                <a:lnTo>
                  <a:pt x="1753" y="1198"/>
                </a:lnTo>
                <a:lnTo>
                  <a:pt x="1751" y="1201"/>
                </a:lnTo>
                <a:lnTo>
                  <a:pt x="1748" y="1204"/>
                </a:lnTo>
                <a:lnTo>
                  <a:pt x="1745" y="1207"/>
                </a:lnTo>
                <a:lnTo>
                  <a:pt x="1742" y="1209"/>
                </a:lnTo>
                <a:lnTo>
                  <a:pt x="1738" y="1210"/>
                </a:lnTo>
                <a:lnTo>
                  <a:pt x="1733" y="1210"/>
                </a:lnTo>
                <a:lnTo>
                  <a:pt x="1521" y="1210"/>
                </a:lnTo>
                <a:lnTo>
                  <a:pt x="1517" y="1210"/>
                </a:lnTo>
                <a:lnTo>
                  <a:pt x="1513" y="1209"/>
                </a:lnTo>
                <a:lnTo>
                  <a:pt x="1509" y="1207"/>
                </a:lnTo>
                <a:lnTo>
                  <a:pt x="1506" y="1204"/>
                </a:lnTo>
                <a:lnTo>
                  <a:pt x="1503" y="1201"/>
                </a:lnTo>
                <a:lnTo>
                  <a:pt x="1501" y="1198"/>
                </a:lnTo>
                <a:lnTo>
                  <a:pt x="1500" y="1194"/>
                </a:lnTo>
                <a:lnTo>
                  <a:pt x="1500" y="1190"/>
                </a:lnTo>
                <a:lnTo>
                  <a:pt x="1500" y="612"/>
                </a:lnTo>
                <a:lnTo>
                  <a:pt x="1500" y="34"/>
                </a:lnTo>
                <a:lnTo>
                  <a:pt x="1500" y="29"/>
                </a:lnTo>
                <a:lnTo>
                  <a:pt x="1501" y="26"/>
                </a:lnTo>
                <a:lnTo>
                  <a:pt x="1503" y="22"/>
                </a:lnTo>
                <a:lnTo>
                  <a:pt x="1506" y="19"/>
                </a:lnTo>
                <a:lnTo>
                  <a:pt x="1509" y="16"/>
                </a:lnTo>
                <a:lnTo>
                  <a:pt x="1513" y="15"/>
                </a:lnTo>
                <a:lnTo>
                  <a:pt x="1517" y="13"/>
                </a:lnTo>
                <a:lnTo>
                  <a:pt x="1521" y="13"/>
                </a:lnTo>
                <a:lnTo>
                  <a:pt x="1733" y="13"/>
                </a:lnTo>
                <a:lnTo>
                  <a:pt x="1738" y="13"/>
                </a:lnTo>
                <a:lnTo>
                  <a:pt x="1742" y="15"/>
                </a:lnTo>
                <a:lnTo>
                  <a:pt x="1745" y="16"/>
                </a:lnTo>
                <a:lnTo>
                  <a:pt x="1748" y="19"/>
                </a:lnTo>
                <a:lnTo>
                  <a:pt x="1751" y="22"/>
                </a:lnTo>
                <a:lnTo>
                  <a:pt x="1753" y="26"/>
                </a:lnTo>
                <a:lnTo>
                  <a:pt x="1754" y="29"/>
                </a:lnTo>
                <a:lnTo>
                  <a:pt x="1755" y="34"/>
                </a:lnTo>
                <a:lnTo>
                  <a:pt x="1755" y="612"/>
                </a:lnTo>
                <a:lnTo>
                  <a:pt x="1755" y="1190"/>
                </a:lnTo>
                <a:close/>
                <a:moveTo>
                  <a:pt x="3835" y="955"/>
                </a:moveTo>
                <a:lnTo>
                  <a:pt x="3839" y="956"/>
                </a:lnTo>
                <a:lnTo>
                  <a:pt x="3843" y="957"/>
                </a:lnTo>
                <a:lnTo>
                  <a:pt x="3847" y="959"/>
                </a:lnTo>
                <a:lnTo>
                  <a:pt x="3850" y="961"/>
                </a:lnTo>
                <a:lnTo>
                  <a:pt x="3852" y="964"/>
                </a:lnTo>
                <a:lnTo>
                  <a:pt x="3854" y="967"/>
                </a:lnTo>
                <a:lnTo>
                  <a:pt x="3855" y="971"/>
                </a:lnTo>
                <a:lnTo>
                  <a:pt x="3856" y="975"/>
                </a:lnTo>
                <a:lnTo>
                  <a:pt x="3856" y="1191"/>
                </a:lnTo>
                <a:lnTo>
                  <a:pt x="3855" y="1195"/>
                </a:lnTo>
                <a:lnTo>
                  <a:pt x="3854" y="1198"/>
                </a:lnTo>
                <a:lnTo>
                  <a:pt x="3852" y="1201"/>
                </a:lnTo>
                <a:lnTo>
                  <a:pt x="3850" y="1204"/>
                </a:lnTo>
                <a:lnTo>
                  <a:pt x="3847" y="1207"/>
                </a:lnTo>
                <a:lnTo>
                  <a:pt x="3843" y="1209"/>
                </a:lnTo>
                <a:lnTo>
                  <a:pt x="3839" y="1210"/>
                </a:lnTo>
                <a:lnTo>
                  <a:pt x="3835" y="1210"/>
                </a:lnTo>
                <a:lnTo>
                  <a:pt x="3572" y="1210"/>
                </a:lnTo>
                <a:lnTo>
                  <a:pt x="3570" y="1210"/>
                </a:lnTo>
                <a:lnTo>
                  <a:pt x="3366" y="1210"/>
                </a:lnTo>
                <a:lnTo>
                  <a:pt x="3361" y="1210"/>
                </a:lnTo>
                <a:lnTo>
                  <a:pt x="3358" y="1209"/>
                </a:lnTo>
                <a:lnTo>
                  <a:pt x="3354" y="1207"/>
                </a:lnTo>
                <a:lnTo>
                  <a:pt x="3351" y="1204"/>
                </a:lnTo>
                <a:lnTo>
                  <a:pt x="3349" y="1201"/>
                </a:lnTo>
                <a:lnTo>
                  <a:pt x="3347" y="1198"/>
                </a:lnTo>
                <a:lnTo>
                  <a:pt x="3346" y="1194"/>
                </a:lnTo>
                <a:lnTo>
                  <a:pt x="3345" y="1190"/>
                </a:lnTo>
                <a:lnTo>
                  <a:pt x="3345" y="612"/>
                </a:lnTo>
                <a:lnTo>
                  <a:pt x="3345" y="33"/>
                </a:lnTo>
                <a:lnTo>
                  <a:pt x="3346" y="29"/>
                </a:lnTo>
                <a:lnTo>
                  <a:pt x="3347" y="25"/>
                </a:lnTo>
                <a:lnTo>
                  <a:pt x="3349" y="22"/>
                </a:lnTo>
                <a:lnTo>
                  <a:pt x="3351" y="19"/>
                </a:lnTo>
                <a:lnTo>
                  <a:pt x="3354" y="16"/>
                </a:lnTo>
                <a:lnTo>
                  <a:pt x="3358" y="15"/>
                </a:lnTo>
                <a:lnTo>
                  <a:pt x="3361" y="13"/>
                </a:lnTo>
                <a:lnTo>
                  <a:pt x="3366" y="13"/>
                </a:lnTo>
                <a:lnTo>
                  <a:pt x="3570" y="13"/>
                </a:lnTo>
                <a:lnTo>
                  <a:pt x="3574" y="13"/>
                </a:lnTo>
                <a:lnTo>
                  <a:pt x="3578" y="15"/>
                </a:lnTo>
                <a:lnTo>
                  <a:pt x="3581" y="16"/>
                </a:lnTo>
                <a:lnTo>
                  <a:pt x="3585" y="19"/>
                </a:lnTo>
                <a:lnTo>
                  <a:pt x="3587" y="22"/>
                </a:lnTo>
                <a:lnTo>
                  <a:pt x="3589" y="25"/>
                </a:lnTo>
                <a:lnTo>
                  <a:pt x="3590" y="29"/>
                </a:lnTo>
                <a:lnTo>
                  <a:pt x="3591" y="33"/>
                </a:lnTo>
                <a:lnTo>
                  <a:pt x="3591" y="494"/>
                </a:lnTo>
                <a:lnTo>
                  <a:pt x="3591" y="956"/>
                </a:lnTo>
                <a:lnTo>
                  <a:pt x="3835" y="95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lvl="0"/>
            <a:endParaRPr lang="en-GB"/>
          </a:p>
        </p:txBody>
      </p:sp>
      <p:sp>
        <p:nvSpPr>
          <p:cNvPr id="11" name="Date Placeholder 10">
            <a:extLst>
              <a:ext uri="{FF2B5EF4-FFF2-40B4-BE49-F238E27FC236}">
                <a16:creationId xmlns:a16="http://schemas.microsoft.com/office/drawing/2014/main" id="{585E0F0A-5D49-481F-8C28-EBFDB60AFC36}"/>
              </a:ext>
            </a:extLst>
          </p:cNvPr>
          <p:cNvSpPr>
            <a:spLocks noGrp="1"/>
          </p:cNvSpPr>
          <p:nvPr>
            <p:ph type="dt" sz="half" idx="10"/>
          </p:nvPr>
        </p:nvSpPr>
        <p:spPr/>
        <p:txBody>
          <a:bodyPr/>
          <a:lstStyle>
            <a:lvl1pPr>
              <a:defRPr>
                <a:noFill/>
              </a:defRPr>
            </a:lvl1pPr>
          </a:lstStyle>
          <a:p>
            <a:fld id="{7242D752-44C8-45BF-B320-B50FF3B1DC5C}" type="datetimeFigureOut">
              <a:rPr lang="en-US" smtClean="0"/>
              <a:t>2022-05-31</a:t>
            </a:fld>
            <a:endParaRPr lang="en-US"/>
          </a:p>
        </p:txBody>
      </p:sp>
      <p:sp>
        <p:nvSpPr>
          <p:cNvPr id="12" name="Footer Placeholder 11">
            <a:extLst>
              <a:ext uri="{FF2B5EF4-FFF2-40B4-BE49-F238E27FC236}">
                <a16:creationId xmlns:a16="http://schemas.microsoft.com/office/drawing/2014/main" id="{1F3374F0-C692-4157-8E37-925129763E01}"/>
              </a:ext>
            </a:extLst>
          </p:cNvPr>
          <p:cNvSpPr>
            <a:spLocks noGrp="1"/>
          </p:cNvSpPr>
          <p:nvPr>
            <p:ph type="ftr" sz="quarter" idx="11"/>
          </p:nvPr>
        </p:nvSpPr>
        <p:spPr/>
        <p:txBody>
          <a:bodyPr/>
          <a:lstStyle>
            <a:lvl1pPr>
              <a:defRPr>
                <a:noFill/>
              </a:defRPr>
            </a:lvl1pPr>
          </a:lstStyle>
          <a:p>
            <a:endParaRPr lang="en-US"/>
          </a:p>
        </p:txBody>
      </p:sp>
      <p:sp>
        <p:nvSpPr>
          <p:cNvPr id="13" name="Slide Number Placeholder 12">
            <a:extLst>
              <a:ext uri="{FF2B5EF4-FFF2-40B4-BE49-F238E27FC236}">
                <a16:creationId xmlns:a16="http://schemas.microsoft.com/office/drawing/2014/main" id="{B9A723D6-1928-44C6-B461-06F64F40610C}"/>
              </a:ext>
            </a:extLst>
          </p:cNvPr>
          <p:cNvSpPr>
            <a:spLocks noGrp="1"/>
          </p:cNvSpPr>
          <p:nvPr>
            <p:ph type="sldNum" sz="quarter" idx="12"/>
          </p:nvPr>
        </p:nvSpPr>
        <p:spPr/>
        <p:txBody>
          <a:bodyPr/>
          <a:lstStyle>
            <a:lvl1pPr>
              <a:defRPr>
                <a:noFill/>
              </a:defRPr>
            </a:lvl1pPr>
          </a:lstStyle>
          <a:p>
            <a:fld id="{625ACDC2-5E2E-4859-ACBE-20138B84B39E}" type="slidenum">
              <a:rPr lang="en-US" smtClean="0"/>
              <a:t>‹#›</a:t>
            </a:fld>
            <a:endParaRPr lang="en-US"/>
          </a:p>
        </p:txBody>
      </p:sp>
    </p:spTree>
    <p:extLst>
      <p:ext uri="{BB962C8B-B14F-4D97-AF65-F5344CB8AC3E}">
        <p14:creationId xmlns:p14="http://schemas.microsoft.com/office/powerpoint/2010/main" val="111953878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311AA-3F4A-4A98-B282-1119F2CBE76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F189221-A10B-45E9-8D63-E70B215E64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7CE8B44-3017-4D51-9280-5109A402BC01}"/>
              </a:ext>
            </a:extLst>
          </p:cNvPr>
          <p:cNvSpPr>
            <a:spLocks noGrp="1"/>
          </p:cNvSpPr>
          <p:nvPr>
            <p:ph type="dt" sz="half" idx="10"/>
          </p:nvPr>
        </p:nvSpPr>
        <p:spPr/>
        <p:txBody>
          <a:bodyPr/>
          <a:lstStyle/>
          <a:p>
            <a:fld id="{7242D752-44C8-45BF-B320-B50FF3B1DC5C}" type="datetimeFigureOut">
              <a:rPr lang="en-US" smtClean="0"/>
              <a:t>2022-05-31</a:t>
            </a:fld>
            <a:endParaRPr lang="en-US"/>
          </a:p>
        </p:txBody>
      </p:sp>
      <p:sp>
        <p:nvSpPr>
          <p:cNvPr id="5" name="Footer Placeholder 4">
            <a:extLst>
              <a:ext uri="{FF2B5EF4-FFF2-40B4-BE49-F238E27FC236}">
                <a16:creationId xmlns:a16="http://schemas.microsoft.com/office/drawing/2014/main" id="{7F0EE975-C6E2-4147-AB5F-EDE40270FA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D64729-A73B-4165-82A7-509D99BA5CEE}"/>
              </a:ext>
            </a:extLst>
          </p:cNvPr>
          <p:cNvSpPr>
            <a:spLocks noGrp="1"/>
          </p:cNvSpPr>
          <p:nvPr>
            <p:ph type="sldNum" sz="quarter" idx="12"/>
          </p:nvPr>
        </p:nvSpPr>
        <p:spPr/>
        <p:txBody>
          <a:bodyPr/>
          <a:lstStyle/>
          <a:p>
            <a:fld id="{625ACDC2-5E2E-4859-ACBE-20138B84B39E}" type="slidenum">
              <a:rPr lang="en-US" smtClean="0"/>
              <a:t>‹#›</a:t>
            </a:fld>
            <a:endParaRPr lang="en-US"/>
          </a:p>
        </p:txBody>
      </p:sp>
    </p:spTree>
    <p:extLst>
      <p:ext uri="{BB962C8B-B14F-4D97-AF65-F5344CB8AC3E}">
        <p14:creationId xmlns:p14="http://schemas.microsoft.com/office/powerpoint/2010/main" val="415451182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F0EE1-1EF8-41AB-B8AA-89A82CC0D75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D7DE815-DCCB-47D9-BDDC-4A4C26E5B7A4}"/>
              </a:ext>
            </a:extLst>
          </p:cNvPr>
          <p:cNvSpPr>
            <a:spLocks noGrp="1"/>
          </p:cNvSpPr>
          <p:nvPr>
            <p:ph sz="half" idx="1"/>
          </p:nvPr>
        </p:nvSpPr>
        <p:spPr>
          <a:xfrm>
            <a:off x="406800" y="1843200"/>
            <a:ext cx="5544000" cy="4320000"/>
          </a:xfrm>
        </p:spPr>
        <p:txBody>
          <a:bodyPr/>
          <a:lstStyle>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EC3F5DA-F313-41C7-89D8-86435B34466A}"/>
              </a:ext>
            </a:extLst>
          </p:cNvPr>
          <p:cNvSpPr>
            <a:spLocks noGrp="1"/>
          </p:cNvSpPr>
          <p:nvPr>
            <p:ph sz="half" idx="2"/>
          </p:nvPr>
        </p:nvSpPr>
        <p:spPr>
          <a:xfrm>
            <a:off x="6238800" y="1843200"/>
            <a:ext cx="5544000" cy="4320000"/>
          </a:xfrm>
        </p:spPr>
        <p:txBody>
          <a:bodyPr/>
          <a:lstStyle>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EE3E052-332F-4EDE-B862-C2604F74F147}"/>
              </a:ext>
            </a:extLst>
          </p:cNvPr>
          <p:cNvSpPr>
            <a:spLocks noGrp="1"/>
          </p:cNvSpPr>
          <p:nvPr>
            <p:ph type="dt" sz="half" idx="10"/>
          </p:nvPr>
        </p:nvSpPr>
        <p:spPr/>
        <p:txBody>
          <a:bodyPr/>
          <a:lstStyle/>
          <a:p>
            <a:fld id="{7242D752-44C8-45BF-B320-B50FF3B1DC5C}" type="datetimeFigureOut">
              <a:rPr lang="en-US" smtClean="0"/>
              <a:t>2022-05-31</a:t>
            </a:fld>
            <a:endParaRPr lang="en-US"/>
          </a:p>
        </p:txBody>
      </p:sp>
      <p:sp>
        <p:nvSpPr>
          <p:cNvPr id="6" name="Footer Placeholder 5">
            <a:extLst>
              <a:ext uri="{FF2B5EF4-FFF2-40B4-BE49-F238E27FC236}">
                <a16:creationId xmlns:a16="http://schemas.microsoft.com/office/drawing/2014/main" id="{547F3BCB-E0BC-498F-9F00-B35C887110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BEADCF-2D14-465E-B565-24D5ADA5661F}"/>
              </a:ext>
            </a:extLst>
          </p:cNvPr>
          <p:cNvSpPr>
            <a:spLocks noGrp="1"/>
          </p:cNvSpPr>
          <p:nvPr>
            <p:ph type="sldNum" sz="quarter" idx="12"/>
          </p:nvPr>
        </p:nvSpPr>
        <p:spPr/>
        <p:txBody>
          <a:bodyPr/>
          <a:lstStyle/>
          <a:p>
            <a:fld id="{625ACDC2-5E2E-4859-ACBE-20138B84B39E}" type="slidenum">
              <a:rPr lang="en-US" smtClean="0"/>
              <a:t>‹#›</a:t>
            </a:fld>
            <a:endParaRPr lang="en-US"/>
          </a:p>
        </p:txBody>
      </p:sp>
    </p:spTree>
    <p:extLst>
      <p:ext uri="{BB962C8B-B14F-4D97-AF65-F5344CB8AC3E}">
        <p14:creationId xmlns:p14="http://schemas.microsoft.com/office/powerpoint/2010/main" val="188840342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Slide 2">
    <p:bg>
      <p:bgPr>
        <a:solidFill>
          <a:srgbClr val="FFFFFF"/>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9261DFF-12BC-493F-99EE-5D8EB8AAE9B6}"/>
              </a:ext>
            </a:extLst>
          </p:cNvPr>
          <p:cNvSpPr>
            <a:spLocks noGrp="1"/>
          </p:cNvSpPr>
          <p:nvPr>
            <p:ph type="pic" sz="quarter" idx="13"/>
          </p:nvPr>
        </p:nvSpPr>
        <p:spPr bwMode="white">
          <a:xfrm>
            <a:off x="0" y="0"/>
            <a:ext cx="12192000" cy="6858000"/>
          </a:xfrm>
          <a:custGeom>
            <a:avLst/>
            <a:gdLst/>
            <a:ahLst/>
            <a:cxnLst/>
            <a:rect l="l" t="t" r="r" b="b"/>
            <a:pathLst>
              <a:path w="12192000" h="6858000">
                <a:moveTo>
                  <a:pt x="0" y="0"/>
                </a:moveTo>
                <a:lnTo>
                  <a:pt x="12192000" y="0"/>
                </a:lnTo>
                <a:lnTo>
                  <a:pt x="12192000" y="2566484"/>
                </a:lnTo>
                <a:lnTo>
                  <a:pt x="7896200" y="6858000"/>
                </a:lnTo>
                <a:lnTo>
                  <a:pt x="0" y="6858000"/>
                </a:lnTo>
                <a:close/>
              </a:path>
            </a:pathLst>
          </a:custGeom>
          <a:solidFill>
            <a:schemeClr val="accent1"/>
          </a:solidFill>
        </p:spPr>
        <p:txBody>
          <a:bodyPr/>
          <a:lstStyle>
            <a:lvl1pPr marL="0" indent="0">
              <a:buFontTx/>
              <a:buNone/>
              <a:defRPr sz="1000">
                <a:solidFill>
                  <a:schemeClr val="bg1"/>
                </a:solidFill>
              </a:defRPr>
            </a:lvl1pPr>
          </a:lstStyle>
          <a:p>
            <a:r>
              <a:rPr lang="en-US"/>
              <a:t>Click icon to add picture</a:t>
            </a:r>
          </a:p>
        </p:txBody>
      </p:sp>
      <p:sp>
        <p:nvSpPr>
          <p:cNvPr id="2" name="Title 1"/>
          <p:cNvSpPr>
            <a:spLocks noGrp="1"/>
          </p:cNvSpPr>
          <p:nvPr>
            <p:ph type="ctrTitle"/>
          </p:nvPr>
        </p:nvSpPr>
        <p:spPr bwMode="black">
          <a:xfrm>
            <a:off x="694800" y="2134800"/>
            <a:ext cx="5328000" cy="2628000"/>
          </a:xfrm>
        </p:spPr>
        <p:txBody>
          <a:bodyPr lIns="0" tIns="0" rIns="0" bIns="0" anchor="ctr" anchorCtr="0"/>
          <a:lstStyle>
            <a:lvl1pPr>
              <a:lnSpc>
                <a:spcPct val="90000"/>
              </a:lnSpc>
              <a:defRPr sz="5000">
                <a:solidFill>
                  <a:schemeClr val="bg1"/>
                </a:solidFill>
              </a:defRPr>
            </a:lvl1pPr>
          </a:lstStyle>
          <a:p>
            <a:r>
              <a:rPr lang="en-US"/>
              <a:t>Click to edit Master title style</a:t>
            </a:r>
            <a:endParaRPr lang="fi-FI"/>
          </a:p>
        </p:txBody>
      </p:sp>
      <p:sp>
        <p:nvSpPr>
          <p:cNvPr id="3" name="Subtitle 2"/>
          <p:cNvSpPr>
            <a:spLocks noGrp="1"/>
          </p:cNvSpPr>
          <p:nvPr>
            <p:ph type="subTitle" idx="1"/>
          </p:nvPr>
        </p:nvSpPr>
        <p:spPr bwMode="black">
          <a:xfrm>
            <a:off x="694800" y="5158800"/>
            <a:ext cx="5328000" cy="864000"/>
          </a:xfrm>
        </p:spPr>
        <p:txBody>
          <a:bodyPr lIns="0" tIns="0" rIns="0" bIns="0"/>
          <a:lstStyle>
            <a:lvl1pPr marL="0" indent="0" algn="l">
              <a:buNone/>
              <a:defRPr sz="200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fi-FI"/>
          </a:p>
        </p:txBody>
      </p:sp>
      <p:sp>
        <p:nvSpPr>
          <p:cNvPr id="11" name="Date Placeholder 10">
            <a:extLst>
              <a:ext uri="{FF2B5EF4-FFF2-40B4-BE49-F238E27FC236}">
                <a16:creationId xmlns:a16="http://schemas.microsoft.com/office/drawing/2014/main" id="{585E0F0A-5D49-481F-8C28-EBFDB60AFC36}"/>
              </a:ext>
            </a:extLst>
          </p:cNvPr>
          <p:cNvSpPr>
            <a:spLocks noGrp="1"/>
          </p:cNvSpPr>
          <p:nvPr>
            <p:ph type="dt" sz="half" idx="10"/>
          </p:nvPr>
        </p:nvSpPr>
        <p:spPr/>
        <p:txBody>
          <a:bodyPr/>
          <a:lstStyle>
            <a:lvl1pPr>
              <a:defRPr>
                <a:noFill/>
              </a:defRPr>
            </a:lvl1pPr>
          </a:lstStyle>
          <a:p>
            <a:fld id="{7242D752-44C8-45BF-B320-B50FF3B1DC5C}" type="datetimeFigureOut">
              <a:rPr lang="en-US" smtClean="0"/>
              <a:t>2022-05-31</a:t>
            </a:fld>
            <a:endParaRPr lang="en-US"/>
          </a:p>
        </p:txBody>
      </p:sp>
      <p:sp>
        <p:nvSpPr>
          <p:cNvPr id="12" name="Footer Placeholder 11">
            <a:extLst>
              <a:ext uri="{FF2B5EF4-FFF2-40B4-BE49-F238E27FC236}">
                <a16:creationId xmlns:a16="http://schemas.microsoft.com/office/drawing/2014/main" id="{1F3374F0-C692-4157-8E37-925129763E01}"/>
              </a:ext>
            </a:extLst>
          </p:cNvPr>
          <p:cNvSpPr>
            <a:spLocks noGrp="1"/>
          </p:cNvSpPr>
          <p:nvPr>
            <p:ph type="ftr" sz="quarter" idx="11"/>
          </p:nvPr>
        </p:nvSpPr>
        <p:spPr/>
        <p:txBody>
          <a:bodyPr/>
          <a:lstStyle>
            <a:lvl1pPr>
              <a:defRPr>
                <a:noFill/>
              </a:defRPr>
            </a:lvl1pPr>
          </a:lstStyle>
          <a:p>
            <a:endParaRPr lang="en-US"/>
          </a:p>
        </p:txBody>
      </p:sp>
      <p:sp>
        <p:nvSpPr>
          <p:cNvPr id="13" name="Slide Number Placeholder 12">
            <a:extLst>
              <a:ext uri="{FF2B5EF4-FFF2-40B4-BE49-F238E27FC236}">
                <a16:creationId xmlns:a16="http://schemas.microsoft.com/office/drawing/2014/main" id="{B9A723D6-1928-44C6-B461-06F64F40610C}"/>
              </a:ext>
            </a:extLst>
          </p:cNvPr>
          <p:cNvSpPr>
            <a:spLocks noGrp="1"/>
          </p:cNvSpPr>
          <p:nvPr>
            <p:ph type="sldNum" sz="quarter" idx="12"/>
          </p:nvPr>
        </p:nvSpPr>
        <p:spPr/>
        <p:txBody>
          <a:bodyPr/>
          <a:lstStyle>
            <a:lvl1pPr>
              <a:defRPr>
                <a:noFill/>
              </a:defRPr>
            </a:lvl1pPr>
          </a:lstStyle>
          <a:p>
            <a:fld id="{625ACDC2-5E2E-4859-ACBE-20138B84B39E}" type="slidenum">
              <a:rPr lang="en-US" smtClean="0"/>
              <a:t>‹#›</a:t>
            </a:fld>
            <a:endParaRPr lang="en-US"/>
          </a:p>
        </p:txBody>
      </p:sp>
      <p:sp>
        <p:nvSpPr>
          <p:cNvPr id="10" name="Freeform 250">
            <a:extLst>
              <a:ext uri="{FF2B5EF4-FFF2-40B4-BE49-F238E27FC236}">
                <a16:creationId xmlns:a16="http://schemas.microsoft.com/office/drawing/2014/main" id="{024B9CA5-3917-4A81-960B-632C0658839B}"/>
              </a:ext>
            </a:extLst>
          </p:cNvPr>
          <p:cNvSpPr>
            <a:spLocks noChangeAspect="1" noEditPoints="1"/>
          </p:cNvSpPr>
          <p:nvPr/>
        </p:nvSpPr>
        <p:spPr bwMode="black">
          <a:xfrm>
            <a:off x="9574454" y="5877272"/>
            <a:ext cx="1922146" cy="504000"/>
          </a:xfrm>
          <a:custGeom>
            <a:avLst/>
            <a:gdLst>
              <a:gd name="T0" fmla="*/ 2494 w 4649"/>
              <a:gd name="T1" fmla="*/ 783 h 1219"/>
              <a:gd name="T2" fmla="*/ 2510 w 4649"/>
              <a:gd name="T3" fmla="*/ 896 h 1219"/>
              <a:gd name="T4" fmla="*/ 2461 w 4649"/>
              <a:gd name="T5" fmla="*/ 1063 h 1219"/>
              <a:gd name="T6" fmla="*/ 2333 w 4649"/>
              <a:gd name="T7" fmla="*/ 1180 h 1219"/>
              <a:gd name="T8" fmla="*/ 2154 w 4649"/>
              <a:gd name="T9" fmla="*/ 1219 h 1219"/>
              <a:gd name="T10" fmla="*/ 1990 w 4649"/>
              <a:gd name="T11" fmla="*/ 1174 h 1219"/>
              <a:gd name="T12" fmla="*/ 1888 w 4649"/>
              <a:gd name="T13" fmla="*/ 1073 h 1219"/>
              <a:gd name="T14" fmla="*/ 1848 w 4649"/>
              <a:gd name="T15" fmla="*/ 891 h 1219"/>
              <a:gd name="T16" fmla="*/ 2078 w 4649"/>
              <a:gd name="T17" fmla="*/ 843 h 1219"/>
              <a:gd name="T18" fmla="*/ 2095 w 4649"/>
              <a:gd name="T19" fmla="*/ 955 h 1219"/>
              <a:gd name="T20" fmla="*/ 2140 w 4649"/>
              <a:gd name="T21" fmla="*/ 1001 h 1219"/>
              <a:gd name="T22" fmla="*/ 2206 w 4649"/>
              <a:gd name="T23" fmla="*/ 987 h 1219"/>
              <a:gd name="T24" fmla="*/ 2228 w 4649"/>
              <a:gd name="T25" fmla="*/ 862 h 1219"/>
              <a:gd name="T26" fmla="*/ 2116 w 4649"/>
              <a:gd name="T27" fmla="*/ 728 h 1219"/>
              <a:gd name="T28" fmla="*/ 1887 w 4649"/>
              <a:gd name="T29" fmla="*/ 478 h 1219"/>
              <a:gd name="T30" fmla="*/ 1855 w 4649"/>
              <a:gd name="T31" fmla="*/ 362 h 1219"/>
              <a:gd name="T32" fmla="*/ 1880 w 4649"/>
              <a:gd name="T33" fmla="*/ 201 h 1219"/>
              <a:gd name="T34" fmla="*/ 1986 w 4649"/>
              <a:gd name="T35" fmla="*/ 65 h 1219"/>
              <a:gd name="T36" fmla="*/ 2150 w 4649"/>
              <a:gd name="T37" fmla="*/ 2 h 1219"/>
              <a:gd name="T38" fmla="*/ 2320 w 4649"/>
              <a:gd name="T39" fmla="*/ 28 h 1219"/>
              <a:gd name="T40" fmla="*/ 2444 w 4649"/>
              <a:gd name="T41" fmla="*/ 131 h 1219"/>
              <a:gd name="T42" fmla="*/ 2497 w 4649"/>
              <a:gd name="T43" fmla="*/ 293 h 1219"/>
              <a:gd name="T44" fmla="*/ 2481 w 4649"/>
              <a:gd name="T45" fmla="*/ 406 h 1219"/>
              <a:gd name="T46" fmla="*/ 2258 w 4649"/>
              <a:gd name="T47" fmla="*/ 278 h 1219"/>
              <a:gd name="T48" fmla="*/ 2218 w 4649"/>
              <a:gd name="T49" fmla="*/ 224 h 1219"/>
              <a:gd name="T50" fmla="*/ 2152 w 4649"/>
              <a:gd name="T51" fmla="*/ 232 h 1219"/>
              <a:gd name="T52" fmla="*/ 2126 w 4649"/>
              <a:gd name="T53" fmla="*/ 352 h 1219"/>
              <a:gd name="T54" fmla="*/ 2158 w 4649"/>
              <a:gd name="T55" fmla="*/ 427 h 1219"/>
              <a:gd name="T56" fmla="*/ 718 w 4649"/>
              <a:gd name="T57" fmla="*/ 26 h 1219"/>
              <a:gd name="T58" fmla="*/ 491 w 4649"/>
              <a:gd name="T59" fmla="*/ 1210 h 1219"/>
              <a:gd name="T60" fmla="*/ 230 w 4649"/>
              <a:gd name="T61" fmla="*/ 1189 h 1219"/>
              <a:gd name="T62" fmla="*/ 18 w 4649"/>
              <a:gd name="T63" fmla="*/ 13 h 1219"/>
              <a:gd name="T64" fmla="*/ 493 w 4649"/>
              <a:gd name="T65" fmla="*/ 33 h 1219"/>
              <a:gd name="T66" fmla="*/ 1409 w 4649"/>
              <a:gd name="T67" fmla="*/ 1193 h 1219"/>
              <a:gd name="T68" fmla="*/ 1173 w 4649"/>
              <a:gd name="T69" fmla="*/ 1207 h 1219"/>
              <a:gd name="T70" fmla="*/ 911 w 4649"/>
              <a:gd name="T71" fmla="*/ 1201 h 1219"/>
              <a:gd name="T72" fmla="*/ 691 w 4649"/>
              <a:gd name="T73" fmla="*/ 1200 h 1219"/>
              <a:gd name="T74" fmla="*/ 914 w 4649"/>
              <a:gd name="T75" fmla="*/ 15 h 1219"/>
              <a:gd name="T76" fmla="*/ 1179 w 4649"/>
              <a:gd name="T77" fmla="*/ 29 h 1219"/>
              <a:gd name="T78" fmla="*/ 3250 w 4649"/>
              <a:gd name="T79" fmla="*/ 1200 h 1219"/>
              <a:gd name="T80" fmla="*/ 3009 w 4649"/>
              <a:gd name="T81" fmla="*/ 1201 h 1219"/>
              <a:gd name="T82" fmla="*/ 2747 w 4649"/>
              <a:gd name="T83" fmla="*/ 1207 h 1219"/>
              <a:gd name="T84" fmla="*/ 2533 w 4649"/>
              <a:gd name="T85" fmla="*/ 1193 h 1219"/>
              <a:gd name="T86" fmla="*/ 2765 w 4649"/>
              <a:gd name="T87" fmla="*/ 13 h 1219"/>
              <a:gd name="T88" fmla="*/ 3137 w 4649"/>
              <a:gd name="T89" fmla="*/ 612 h 1219"/>
              <a:gd name="T90" fmla="*/ 4641 w 4649"/>
              <a:gd name="T91" fmla="*/ 1206 h 1219"/>
              <a:gd name="T92" fmla="*/ 4401 w 4649"/>
              <a:gd name="T93" fmla="*/ 1194 h 1219"/>
              <a:gd name="T94" fmla="*/ 4135 w 4649"/>
              <a:gd name="T95" fmla="*/ 1210 h 1219"/>
              <a:gd name="T96" fmla="*/ 3930 w 4649"/>
              <a:gd name="T97" fmla="*/ 1189 h 1219"/>
              <a:gd name="T98" fmla="*/ 4363 w 4649"/>
              <a:gd name="T99" fmla="*/ 13 h 1219"/>
              <a:gd name="T100" fmla="*/ 4648 w 4649"/>
              <a:gd name="T101" fmla="*/ 1189 h 1219"/>
              <a:gd name="T102" fmla="*/ 1742 w 4649"/>
              <a:gd name="T103" fmla="*/ 1209 h 1219"/>
              <a:gd name="T104" fmla="*/ 1500 w 4649"/>
              <a:gd name="T105" fmla="*/ 1190 h 1219"/>
              <a:gd name="T106" fmla="*/ 1733 w 4649"/>
              <a:gd name="T107" fmla="*/ 13 h 1219"/>
              <a:gd name="T108" fmla="*/ 3835 w 4649"/>
              <a:gd name="T109" fmla="*/ 955 h 1219"/>
              <a:gd name="T110" fmla="*/ 3854 w 4649"/>
              <a:gd name="T111" fmla="*/ 1198 h 1219"/>
              <a:gd name="T112" fmla="*/ 3358 w 4649"/>
              <a:gd name="T113" fmla="*/ 1209 h 1219"/>
              <a:gd name="T114" fmla="*/ 3349 w 4649"/>
              <a:gd name="T115" fmla="*/ 22 h 1219"/>
              <a:gd name="T116" fmla="*/ 3587 w 4649"/>
              <a:gd name="T117" fmla="*/ 22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649" h="1219">
                <a:moveTo>
                  <a:pt x="2421" y="667"/>
                </a:moveTo>
                <a:lnTo>
                  <a:pt x="2425" y="671"/>
                </a:lnTo>
                <a:lnTo>
                  <a:pt x="2436" y="682"/>
                </a:lnTo>
                <a:lnTo>
                  <a:pt x="2442" y="691"/>
                </a:lnTo>
                <a:lnTo>
                  <a:pt x="2450" y="701"/>
                </a:lnTo>
                <a:lnTo>
                  <a:pt x="2458" y="712"/>
                </a:lnTo>
                <a:lnTo>
                  <a:pt x="2467" y="725"/>
                </a:lnTo>
                <a:lnTo>
                  <a:pt x="2475" y="740"/>
                </a:lnTo>
                <a:lnTo>
                  <a:pt x="2483" y="756"/>
                </a:lnTo>
                <a:lnTo>
                  <a:pt x="2490" y="773"/>
                </a:lnTo>
                <a:lnTo>
                  <a:pt x="2494" y="783"/>
                </a:lnTo>
                <a:lnTo>
                  <a:pt x="2497" y="792"/>
                </a:lnTo>
                <a:lnTo>
                  <a:pt x="2500" y="802"/>
                </a:lnTo>
                <a:lnTo>
                  <a:pt x="2503" y="812"/>
                </a:lnTo>
                <a:lnTo>
                  <a:pt x="2505" y="822"/>
                </a:lnTo>
                <a:lnTo>
                  <a:pt x="2507" y="833"/>
                </a:lnTo>
                <a:lnTo>
                  <a:pt x="2508" y="844"/>
                </a:lnTo>
                <a:lnTo>
                  <a:pt x="2509" y="855"/>
                </a:lnTo>
                <a:lnTo>
                  <a:pt x="2510" y="867"/>
                </a:lnTo>
                <a:lnTo>
                  <a:pt x="2510" y="878"/>
                </a:lnTo>
                <a:lnTo>
                  <a:pt x="2510" y="887"/>
                </a:lnTo>
                <a:lnTo>
                  <a:pt x="2510" y="896"/>
                </a:lnTo>
                <a:lnTo>
                  <a:pt x="2510" y="912"/>
                </a:lnTo>
                <a:lnTo>
                  <a:pt x="2508" y="929"/>
                </a:lnTo>
                <a:lnTo>
                  <a:pt x="2506" y="945"/>
                </a:lnTo>
                <a:lnTo>
                  <a:pt x="2503" y="961"/>
                </a:lnTo>
                <a:lnTo>
                  <a:pt x="2499" y="976"/>
                </a:lnTo>
                <a:lnTo>
                  <a:pt x="2495" y="992"/>
                </a:lnTo>
                <a:lnTo>
                  <a:pt x="2490" y="1007"/>
                </a:lnTo>
                <a:lnTo>
                  <a:pt x="2483" y="1022"/>
                </a:lnTo>
                <a:lnTo>
                  <a:pt x="2477" y="1036"/>
                </a:lnTo>
                <a:lnTo>
                  <a:pt x="2469" y="1050"/>
                </a:lnTo>
                <a:lnTo>
                  <a:pt x="2461" y="1063"/>
                </a:lnTo>
                <a:lnTo>
                  <a:pt x="2452" y="1077"/>
                </a:lnTo>
                <a:lnTo>
                  <a:pt x="2443" y="1089"/>
                </a:lnTo>
                <a:lnTo>
                  <a:pt x="2433" y="1101"/>
                </a:lnTo>
                <a:lnTo>
                  <a:pt x="2422" y="1113"/>
                </a:lnTo>
                <a:lnTo>
                  <a:pt x="2411" y="1124"/>
                </a:lnTo>
                <a:lnTo>
                  <a:pt x="2399" y="1135"/>
                </a:lnTo>
                <a:lnTo>
                  <a:pt x="2387" y="1145"/>
                </a:lnTo>
                <a:lnTo>
                  <a:pt x="2374" y="1155"/>
                </a:lnTo>
                <a:lnTo>
                  <a:pt x="2361" y="1164"/>
                </a:lnTo>
                <a:lnTo>
                  <a:pt x="2347" y="1172"/>
                </a:lnTo>
                <a:lnTo>
                  <a:pt x="2333" y="1180"/>
                </a:lnTo>
                <a:lnTo>
                  <a:pt x="2317" y="1187"/>
                </a:lnTo>
                <a:lnTo>
                  <a:pt x="2302" y="1194"/>
                </a:lnTo>
                <a:lnTo>
                  <a:pt x="2287" y="1200"/>
                </a:lnTo>
                <a:lnTo>
                  <a:pt x="2271" y="1205"/>
                </a:lnTo>
                <a:lnTo>
                  <a:pt x="2255" y="1209"/>
                </a:lnTo>
                <a:lnTo>
                  <a:pt x="2239" y="1213"/>
                </a:lnTo>
                <a:lnTo>
                  <a:pt x="2222" y="1215"/>
                </a:lnTo>
                <a:lnTo>
                  <a:pt x="2205" y="1217"/>
                </a:lnTo>
                <a:lnTo>
                  <a:pt x="2188" y="1219"/>
                </a:lnTo>
                <a:lnTo>
                  <a:pt x="2171" y="1219"/>
                </a:lnTo>
                <a:lnTo>
                  <a:pt x="2154" y="1219"/>
                </a:lnTo>
                <a:lnTo>
                  <a:pt x="2137" y="1218"/>
                </a:lnTo>
                <a:lnTo>
                  <a:pt x="2121" y="1216"/>
                </a:lnTo>
                <a:lnTo>
                  <a:pt x="2105" y="1214"/>
                </a:lnTo>
                <a:lnTo>
                  <a:pt x="2089" y="1211"/>
                </a:lnTo>
                <a:lnTo>
                  <a:pt x="2074" y="1207"/>
                </a:lnTo>
                <a:lnTo>
                  <a:pt x="2059" y="1203"/>
                </a:lnTo>
                <a:lnTo>
                  <a:pt x="2044" y="1199"/>
                </a:lnTo>
                <a:lnTo>
                  <a:pt x="2030" y="1193"/>
                </a:lnTo>
                <a:lnTo>
                  <a:pt x="2016" y="1187"/>
                </a:lnTo>
                <a:lnTo>
                  <a:pt x="2003" y="1181"/>
                </a:lnTo>
                <a:lnTo>
                  <a:pt x="1990" y="1174"/>
                </a:lnTo>
                <a:lnTo>
                  <a:pt x="1977" y="1166"/>
                </a:lnTo>
                <a:lnTo>
                  <a:pt x="1971" y="1162"/>
                </a:lnTo>
                <a:lnTo>
                  <a:pt x="1965" y="1158"/>
                </a:lnTo>
                <a:lnTo>
                  <a:pt x="1954" y="1149"/>
                </a:lnTo>
                <a:lnTo>
                  <a:pt x="1943" y="1140"/>
                </a:lnTo>
                <a:lnTo>
                  <a:pt x="1932" y="1130"/>
                </a:lnTo>
                <a:lnTo>
                  <a:pt x="1922" y="1120"/>
                </a:lnTo>
                <a:lnTo>
                  <a:pt x="1913" y="1109"/>
                </a:lnTo>
                <a:lnTo>
                  <a:pt x="1904" y="1098"/>
                </a:lnTo>
                <a:lnTo>
                  <a:pt x="1895" y="1086"/>
                </a:lnTo>
                <a:lnTo>
                  <a:pt x="1888" y="1073"/>
                </a:lnTo>
                <a:lnTo>
                  <a:pt x="1881" y="1061"/>
                </a:lnTo>
                <a:lnTo>
                  <a:pt x="1874" y="1047"/>
                </a:lnTo>
                <a:lnTo>
                  <a:pt x="1869" y="1034"/>
                </a:lnTo>
                <a:lnTo>
                  <a:pt x="1864" y="1019"/>
                </a:lnTo>
                <a:lnTo>
                  <a:pt x="1859" y="1005"/>
                </a:lnTo>
                <a:lnTo>
                  <a:pt x="1856" y="990"/>
                </a:lnTo>
                <a:lnTo>
                  <a:pt x="1853" y="974"/>
                </a:lnTo>
                <a:lnTo>
                  <a:pt x="1851" y="958"/>
                </a:lnTo>
                <a:lnTo>
                  <a:pt x="1849" y="942"/>
                </a:lnTo>
                <a:lnTo>
                  <a:pt x="1849" y="925"/>
                </a:lnTo>
                <a:lnTo>
                  <a:pt x="1848" y="891"/>
                </a:lnTo>
                <a:lnTo>
                  <a:pt x="1849" y="859"/>
                </a:lnTo>
                <a:lnTo>
                  <a:pt x="1849" y="856"/>
                </a:lnTo>
                <a:lnTo>
                  <a:pt x="1850" y="852"/>
                </a:lnTo>
                <a:lnTo>
                  <a:pt x="1851" y="850"/>
                </a:lnTo>
                <a:lnTo>
                  <a:pt x="1854" y="847"/>
                </a:lnTo>
                <a:lnTo>
                  <a:pt x="1856" y="845"/>
                </a:lnTo>
                <a:lnTo>
                  <a:pt x="1859" y="844"/>
                </a:lnTo>
                <a:lnTo>
                  <a:pt x="1863" y="843"/>
                </a:lnTo>
                <a:lnTo>
                  <a:pt x="1866" y="842"/>
                </a:lnTo>
                <a:lnTo>
                  <a:pt x="2074" y="842"/>
                </a:lnTo>
                <a:lnTo>
                  <a:pt x="2078" y="843"/>
                </a:lnTo>
                <a:lnTo>
                  <a:pt x="2081" y="844"/>
                </a:lnTo>
                <a:lnTo>
                  <a:pt x="2084" y="845"/>
                </a:lnTo>
                <a:lnTo>
                  <a:pt x="2087" y="848"/>
                </a:lnTo>
                <a:lnTo>
                  <a:pt x="2089" y="850"/>
                </a:lnTo>
                <a:lnTo>
                  <a:pt x="2090" y="853"/>
                </a:lnTo>
                <a:lnTo>
                  <a:pt x="2092" y="857"/>
                </a:lnTo>
                <a:lnTo>
                  <a:pt x="2092" y="860"/>
                </a:lnTo>
                <a:lnTo>
                  <a:pt x="2092" y="935"/>
                </a:lnTo>
                <a:lnTo>
                  <a:pt x="2093" y="942"/>
                </a:lnTo>
                <a:lnTo>
                  <a:pt x="2094" y="948"/>
                </a:lnTo>
                <a:lnTo>
                  <a:pt x="2095" y="955"/>
                </a:lnTo>
                <a:lnTo>
                  <a:pt x="2098" y="961"/>
                </a:lnTo>
                <a:lnTo>
                  <a:pt x="2101" y="967"/>
                </a:lnTo>
                <a:lnTo>
                  <a:pt x="2104" y="973"/>
                </a:lnTo>
                <a:lnTo>
                  <a:pt x="2108" y="978"/>
                </a:lnTo>
                <a:lnTo>
                  <a:pt x="2110" y="981"/>
                </a:lnTo>
                <a:lnTo>
                  <a:pt x="2112" y="983"/>
                </a:lnTo>
                <a:lnTo>
                  <a:pt x="2117" y="988"/>
                </a:lnTo>
                <a:lnTo>
                  <a:pt x="2122" y="992"/>
                </a:lnTo>
                <a:lnTo>
                  <a:pt x="2128" y="996"/>
                </a:lnTo>
                <a:lnTo>
                  <a:pt x="2134" y="999"/>
                </a:lnTo>
                <a:lnTo>
                  <a:pt x="2140" y="1001"/>
                </a:lnTo>
                <a:lnTo>
                  <a:pt x="2147" y="1003"/>
                </a:lnTo>
                <a:lnTo>
                  <a:pt x="2153" y="1004"/>
                </a:lnTo>
                <a:lnTo>
                  <a:pt x="2160" y="1005"/>
                </a:lnTo>
                <a:lnTo>
                  <a:pt x="2167" y="1004"/>
                </a:lnTo>
                <a:lnTo>
                  <a:pt x="2173" y="1003"/>
                </a:lnTo>
                <a:lnTo>
                  <a:pt x="2180" y="1002"/>
                </a:lnTo>
                <a:lnTo>
                  <a:pt x="2186" y="1000"/>
                </a:lnTo>
                <a:lnTo>
                  <a:pt x="2191" y="998"/>
                </a:lnTo>
                <a:lnTo>
                  <a:pt x="2197" y="995"/>
                </a:lnTo>
                <a:lnTo>
                  <a:pt x="2202" y="991"/>
                </a:lnTo>
                <a:lnTo>
                  <a:pt x="2206" y="987"/>
                </a:lnTo>
                <a:lnTo>
                  <a:pt x="2211" y="983"/>
                </a:lnTo>
                <a:lnTo>
                  <a:pt x="2215" y="979"/>
                </a:lnTo>
                <a:lnTo>
                  <a:pt x="2218" y="974"/>
                </a:lnTo>
                <a:lnTo>
                  <a:pt x="2221" y="969"/>
                </a:lnTo>
                <a:lnTo>
                  <a:pt x="2224" y="963"/>
                </a:lnTo>
                <a:lnTo>
                  <a:pt x="2226" y="957"/>
                </a:lnTo>
                <a:lnTo>
                  <a:pt x="2227" y="951"/>
                </a:lnTo>
                <a:lnTo>
                  <a:pt x="2228" y="948"/>
                </a:lnTo>
                <a:lnTo>
                  <a:pt x="2228" y="945"/>
                </a:lnTo>
                <a:lnTo>
                  <a:pt x="2228" y="871"/>
                </a:lnTo>
                <a:lnTo>
                  <a:pt x="2228" y="862"/>
                </a:lnTo>
                <a:lnTo>
                  <a:pt x="2226" y="855"/>
                </a:lnTo>
                <a:lnTo>
                  <a:pt x="2224" y="847"/>
                </a:lnTo>
                <a:lnTo>
                  <a:pt x="2220" y="838"/>
                </a:lnTo>
                <a:lnTo>
                  <a:pt x="2215" y="827"/>
                </a:lnTo>
                <a:lnTo>
                  <a:pt x="2211" y="822"/>
                </a:lnTo>
                <a:lnTo>
                  <a:pt x="2207" y="817"/>
                </a:lnTo>
                <a:lnTo>
                  <a:pt x="2198" y="805"/>
                </a:lnTo>
                <a:lnTo>
                  <a:pt x="2191" y="798"/>
                </a:lnTo>
                <a:lnTo>
                  <a:pt x="2181" y="788"/>
                </a:lnTo>
                <a:lnTo>
                  <a:pt x="2152" y="761"/>
                </a:lnTo>
                <a:lnTo>
                  <a:pt x="2116" y="728"/>
                </a:lnTo>
                <a:lnTo>
                  <a:pt x="2078" y="693"/>
                </a:lnTo>
                <a:lnTo>
                  <a:pt x="2008" y="632"/>
                </a:lnTo>
                <a:lnTo>
                  <a:pt x="1978" y="604"/>
                </a:lnTo>
                <a:lnTo>
                  <a:pt x="1973" y="599"/>
                </a:lnTo>
                <a:lnTo>
                  <a:pt x="1960" y="584"/>
                </a:lnTo>
                <a:lnTo>
                  <a:pt x="1941" y="562"/>
                </a:lnTo>
                <a:lnTo>
                  <a:pt x="1930" y="548"/>
                </a:lnTo>
                <a:lnTo>
                  <a:pt x="1919" y="533"/>
                </a:lnTo>
                <a:lnTo>
                  <a:pt x="1908" y="516"/>
                </a:lnTo>
                <a:lnTo>
                  <a:pt x="1897" y="497"/>
                </a:lnTo>
                <a:lnTo>
                  <a:pt x="1887" y="478"/>
                </a:lnTo>
                <a:lnTo>
                  <a:pt x="1882" y="468"/>
                </a:lnTo>
                <a:lnTo>
                  <a:pt x="1878" y="457"/>
                </a:lnTo>
                <a:lnTo>
                  <a:pt x="1873" y="446"/>
                </a:lnTo>
                <a:lnTo>
                  <a:pt x="1869" y="435"/>
                </a:lnTo>
                <a:lnTo>
                  <a:pt x="1866" y="424"/>
                </a:lnTo>
                <a:lnTo>
                  <a:pt x="1863" y="413"/>
                </a:lnTo>
                <a:lnTo>
                  <a:pt x="1860" y="402"/>
                </a:lnTo>
                <a:lnTo>
                  <a:pt x="1858" y="390"/>
                </a:lnTo>
                <a:lnTo>
                  <a:pt x="1856" y="378"/>
                </a:lnTo>
                <a:lnTo>
                  <a:pt x="1855" y="366"/>
                </a:lnTo>
                <a:lnTo>
                  <a:pt x="1855" y="362"/>
                </a:lnTo>
                <a:lnTo>
                  <a:pt x="1854" y="346"/>
                </a:lnTo>
                <a:lnTo>
                  <a:pt x="1854" y="330"/>
                </a:lnTo>
                <a:lnTo>
                  <a:pt x="1854" y="313"/>
                </a:lnTo>
                <a:lnTo>
                  <a:pt x="1855" y="296"/>
                </a:lnTo>
                <a:lnTo>
                  <a:pt x="1858" y="279"/>
                </a:lnTo>
                <a:lnTo>
                  <a:pt x="1860" y="263"/>
                </a:lnTo>
                <a:lnTo>
                  <a:pt x="1864" y="247"/>
                </a:lnTo>
                <a:lnTo>
                  <a:pt x="1869" y="231"/>
                </a:lnTo>
                <a:lnTo>
                  <a:pt x="1871" y="224"/>
                </a:lnTo>
                <a:lnTo>
                  <a:pt x="1874" y="216"/>
                </a:lnTo>
                <a:lnTo>
                  <a:pt x="1880" y="201"/>
                </a:lnTo>
                <a:lnTo>
                  <a:pt x="1886" y="187"/>
                </a:lnTo>
                <a:lnTo>
                  <a:pt x="1894" y="172"/>
                </a:lnTo>
                <a:lnTo>
                  <a:pt x="1901" y="159"/>
                </a:lnTo>
                <a:lnTo>
                  <a:pt x="1910" y="145"/>
                </a:lnTo>
                <a:lnTo>
                  <a:pt x="1919" y="132"/>
                </a:lnTo>
                <a:lnTo>
                  <a:pt x="1929" y="120"/>
                </a:lnTo>
                <a:lnTo>
                  <a:pt x="1939" y="108"/>
                </a:lnTo>
                <a:lnTo>
                  <a:pt x="1950" y="96"/>
                </a:lnTo>
                <a:lnTo>
                  <a:pt x="1962" y="85"/>
                </a:lnTo>
                <a:lnTo>
                  <a:pt x="1974" y="75"/>
                </a:lnTo>
                <a:lnTo>
                  <a:pt x="1986" y="65"/>
                </a:lnTo>
                <a:lnTo>
                  <a:pt x="1999" y="56"/>
                </a:lnTo>
                <a:lnTo>
                  <a:pt x="2012" y="48"/>
                </a:lnTo>
                <a:lnTo>
                  <a:pt x="2026" y="40"/>
                </a:lnTo>
                <a:lnTo>
                  <a:pt x="2041" y="32"/>
                </a:lnTo>
                <a:lnTo>
                  <a:pt x="2055" y="26"/>
                </a:lnTo>
                <a:lnTo>
                  <a:pt x="2070" y="20"/>
                </a:lnTo>
                <a:lnTo>
                  <a:pt x="2085" y="15"/>
                </a:lnTo>
                <a:lnTo>
                  <a:pt x="2101" y="10"/>
                </a:lnTo>
                <a:lnTo>
                  <a:pt x="2117" y="7"/>
                </a:lnTo>
                <a:lnTo>
                  <a:pt x="2133" y="4"/>
                </a:lnTo>
                <a:lnTo>
                  <a:pt x="2150" y="2"/>
                </a:lnTo>
                <a:lnTo>
                  <a:pt x="2167" y="0"/>
                </a:lnTo>
                <a:lnTo>
                  <a:pt x="2184" y="0"/>
                </a:lnTo>
                <a:lnTo>
                  <a:pt x="2200" y="0"/>
                </a:lnTo>
                <a:lnTo>
                  <a:pt x="2216" y="1"/>
                </a:lnTo>
                <a:lnTo>
                  <a:pt x="2232" y="3"/>
                </a:lnTo>
                <a:lnTo>
                  <a:pt x="2247" y="6"/>
                </a:lnTo>
                <a:lnTo>
                  <a:pt x="2262" y="9"/>
                </a:lnTo>
                <a:lnTo>
                  <a:pt x="2277" y="13"/>
                </a:lnTo>
                <a:lnTo>
                  <a:pt x="2292" y="17"/>
                </a:lnTo>
                <a:lnTo>
                  <a:pt x="2306" y="22"/>
                </a:lnTo>
                <a:lnTo>
                  <a:pt x="2320" y="28"/>
                </a:lnTo>
                <a:lnTo>
                  <a:pt x="2335" y="35"/>
                </a:lnTo>
                <a:lnTo>
                  <a:pt x="2348" y="42"/>
                </a:lnTo>
                <a:lnTo>
                  <a:pt x="2360" y="49"/>
                </a:lnTo>
                <a:lnTo>
                  <a:pt x="2373" y="58"/>
                </a:lnTo>
                <a:lnTo>
                  <a:pt x="2384" y="66"/>
                </a:lnTo>
                <a:lnTo>
                  <a:pt x="2396" y="76"/>
                </a:lnTo>
                <a:lnTo>
                  <a:pt x="2406" y="86"/>
                </a:lnTo>
                <a:lnTo>
                  <a:pt x="2417" y="96"/>
                </a:lnTo>
                <a:lnTo>
                  <a:pt x="2426" y="107"/>
                </a:lnTo>
                <a:lnTo>
                  <a:pt x="2436" y="119"/>
                </a:lnTo>
                <a:lnTo>
                  <a:pt x="2444" y="131"/>
                </a:lnTo>
                <a:lnTo>
                  <a:pt x="2452" y="143"/>
                </a:lnTo>
                <a:lnTo>
                  <a:pt x="2460" y="156"/>
                </a:lnTo>
                <a:lnTo>
                  <a:pt x="2467" y="170"/>
                </a:lnTo>
                <a:lnTo>
                  <a:pt x="2473" y="184"/>
                </a:lnTo>
                <a:lnTo>
                  <a:pt x="2478" y="198"/>
                </a:lnTo>
                <a:lnTo>
                  <a:pt x="2483" y="213"/>
                </a:lnTo>
                <a:lnTo>
                  <a:pt x="2488" y="228"/>
                </a:lnTo>
                <a:lnTo>
                  <a:pt x="2491" y="244"/>
                </a:lnTo>
                <a:lnTo>
                  <a:pt x="2494" y="260"/>
                </a:lnTo>
                <a:lnTo>
                  <a:pt x="2496" y="276"/>
                </a:lnTo>
                <a:lnTo>
                  <a:pt x="2497" y="293"/>
                </a:lnTo>
                <a:lnTo>
                  <a:pt x="2498" y="310"/>
                </a:lnTo>
                <a:lnTo>
                  <a:pt x="2498" y="350"/>
                </a:lnTo>
                <a:lnTo>
                  <a:pt x="2498" y="388"/>
                </a:lnTo>
                <a:lnTo>
                  <a:pt x="2498" y="392"/>
                </a:lnTo>
                <a:lnTo>
                  <a:pt x="2497" y="395"/>
                </a:lnTo>
                <a:lnTo>
                  <a:pt x="2495" y="398"/>
                </a:lnTo>
                <a:lnTo>
                  <a:pt x="2493" y="401"/>
                </a:lnTo>
                <a:lnTo>
                  <a:pt x="2491" y="403"/>
                </a:lnTo>
                <a:lnTo>
                  <a:pt x="2488" y="404"/>
                </a:lnTo>
                <a:lnTo>
                  <a:pt x="2484" y="405"/>
                </a:lnTo>
                <a:lnTo>
                  <a:pt x="2481" y="406"/>
                </a:lnTo>
                <a:lnTo>
                  <a:pt x="2277" y="405"/>
                </a:lnTo>
                <a:lnTo>
                  <a:pt x="2273" y="405"/>
                </a:lnTo>
                <a:lnTo>
                  <a:pt x="2270" y="404"/>
                </a:lnTo>
                <a:lnTo>
                  <a:pt x="2267" y="402"/>
                </a:lnTo>
                <a:lnTo>
                  <a:pt x="2264" y="400"/>
                </a:lnTo>
                <a:lnTo>
                  <a:pt x="2262" y="397"/>
                </a:lnTo>
                <a:lnTo>
                  <a:pt x="2260" y="394"/>
                </a:lnTo>
                <a:lnTo>
                  <a:pt x="2259" y="391"/>
                </a:lnTo>
                <a:lnTo>
                  <a:pt x="2259" y="387"/>
                </a:lnTo>
                <a:lnTo>
                  <a:pt x="2259" y="285"/>
                </a:lnTo>
                <a:lnTo>
                  <a:pt x="2258" y="278"/>
                </a:lnTo>
                <a:lnTo>
                  <a:pt x="2257" y="271"/>
                </a:lnTo>
                <a:lnTo>
                  <a:pt x="2256" y="265"/>
                </a:lnTo>
                <a:lnTo>
                  <a:pt x="2253" y="259"/>
                </a:lnTo>
                <a:lnTo>
                  <a:pt x="2251" y="253"/>
                </a:lnTo>
                <a:lnTo>
                  <a:pt x="2247" y="248"/>
                </a:lnTo>
                <a:lnTo>
                  <a:pt x="2244" y="243"/>
                </a:lnTo>
                <a:lnTo>
                  <a:pt x="2239" y="238"/>
                </a:lnTo>
                <a:lnTo>
                  <a:pt x="2235" y="234"/>
                </a:lnTo>
                <a:lnTo>
                  <a:pt x="2229" y="230"/>
                </a:lnTo>
                <a:lnTo>
                  <a:pt x="2224" y="226"/>
                </a:lnTo>
                <a:lnTo>
                  <a:pt x="2218" y="224"/>
                </a:lnTo>
                <a:lnTo>
                  <a:pt x="2212" y="221"/>
                </a:lnTo>
                <a:lnTo>
                  <a:pt x="2206" y="220"/>
                </a:lnTo>
                <a:lnTo>
                  <a:pt x="2199" y="219"/>
                </a:lnTo>
                <a:lnTo>
                  <a:pt x="2192" y="218"/>
                </a:lnTo>
                <a:lnTo>
                  <a:pt x="2186" y="219"/>
                </a:lnTo>
                <a:lnTo>
                  <a:pt x="2180" y="220"/>
                </a:lnTo>
                <a:lnTo>
                  <a:pt x="2174" y="221"/>
                </a:lnTo>
                <a:lnTo>
                  <a:pt x="2168" y="223"/>
                </a:lnTo>
                <a:lnTo>
                  <a:pt x="2162" y="226"/>
                </a:lnTo>
                <a:lnTo>
                  <a:pt x="2157" y="229"/>
                </a:lnTo>
                <a:lnTo>
                  <a:pt x="2152" y="232"/>
                </a:lnTo>
                <a:lnTo>
                  <a:pt x="2148" y="236"/>
                </a:lnTo>
                <a:lnTo>
                  <a:pt x="2143" y="240"/>
                </a:lnTo>
                <a:lnTo>
                  <a:pt x="2140" y="245"/>
                </a:lnTo>
                <a:lnTo>
                  <a:pt x="2136" y="250"/>
                </a:lnTo>
                <a:lnTo>
                  <a:pt x="2133" y="255"/>
                </a:lnTo>
                <a:lnTo>
                  <a:pt x="2131" y="261"/>
                </a:lnTo>
                <a:lnTo>
                  <a:pt x="2129" y="267"/>
                </a:lnTo>
                <a:lnTo>
                  <a:pt x="2127" y="273"/>
                </a:lnTo>
                <a:lnTo>
                  <a:pt x="2127" y="279"/>
                </a:lnTo>
                <a:lnTo>
                  <a:pt x="2126" y="349"/>
                </a:lnTo>
                <a:lnTo>
                  <a:pt x="2126" y="352"/>
                </a:lnTo>
                <a:lnTo>
                  <a:pt x="2128" y="366"/>
                </a:lnTo>
                <a:lnTo>
                  <a:pt x="2130" y="375"/>
                </a:lnTo>
                <a:lnTo>
                  <a:pt x="2133" y="386"/>
                </a:lnTo>
                <a:lnTo>
                  <a:pt x="2135" y="392"/>
                </a:lnTo>
                <a:lnTo>
                  <a:pt x="2138" y="398"/>
                </a:lnTo>
                <a:lnTo>
                  <a:pt x="2140" y="403"/>
                </a:lnTo>
                <a:lnTo>
                  <a:pt x="2143" y="409"/>
                </a:lnTo>
                <a:lnTo>
                  <a:pt x="2146" y="414"/>
                </a:lnTo>
                <a:lnTo>
                  <a:pt x="2150" y="419"/>
                </a:lnTo>
                <a:lnTo>
                  <a:pt x="2154" y="423"/>
                </a:lnTo>
                <a:lnTo>
                  <a:pt x="2158" y="427"/>
                </a:lnTo>
                <a:lnTo>
                  <a:pt x="2174" y="440"/>
                </a:lnTo>
                <a:lnTo>
                  <a:pt x="2206" y="469"/>
                </a:lnTo>
                <a:lnTo>
                  <a:pt x="2295" y="551"/>
                </a:lnTo>
                <a:lnTo>
                  <a:pt x="2421" y="667"/>
                </a:lnTo>
                <a:close/>
                <a:moveTo>
                  <a:pt x="701" y="13"/>
                </a:moveTo>
                <a:lnTo>
                  <a:pt x="705" y="14"/>
                </a:lnTo>
                <a:lnTo>
                  <a:pt x="709" y="15"/>
                </a:lnTo>
                <a:lnTo>
                  <a:pt x="712" y="17"/>
                </a:lnTo>
                <a:lnTo>
                  <a:pt x="715" y="19"/>
                </a:lnTo>
                <a:lnTo>
                  <a:pt x="717" y="22"/>
                </a:lnTo>
                <a:lnTo>
                  <a:pt x="718" y="26"/>
                </a:lnTo>
                <a:lnTo>
                  <a:pt x="719" y="30"/>
                </a:lnTo>
                <a:lnTo>
                  <a:pt x="719" y="34"/>
                </a:lnTo>
                <a:lnTo>
                  <a:pt x="615" y="612"/>
                </a:lnTo>
                <a:lnTo>
                  <a:pt x="511" y="1189"/>
                </a:lnTo>
                <a:lnTo>
                  <a:pt x="510" y="1193"/>
                </a:lnTo>
                <a:lnTo>
                  <a:pt x="508" y="1197"/>
                </a:lnTo>
                <a:lnTo>
                  <a:pt x="506" y="1201"/>
                </a:lnTo>
                <a:lnTo>
                  <a:pt x="502" y="1204"/>
                </a:lnTo>
                <a:lnTo>
                  <a:pt x="499" y="1207"/>
                </a:lnTo>
                <a:lnTo>
                  <a:pt x="495" y="1208"/>
                </a:lnTo>
                <a:lnTo>
                  <a:pt x="491" y="1210"/>
                </a:lnTo>
                <a:lnTo>
                  <a:pt x="487" y="1210"/>
                </a:lnTo>
                <a:lnTo>
                  <a:pt x="436" y="1210"/>
                </a:lnTo>
                <a:lnTo>
                  <a:pt x="254" y="1210"/>
                </a:lnTo>
                <a:lnTo>
                  <a:pt x="250" y="1210"/>
                </a:lnTo>
                <a:lnTo>
                  <a:pt x="246" y="1208"/>
                </a:lnTo>
                <a:lnTo>
                  <a:pt x="242" y="1206"/>
                </a:lnTo>
                <a:lnTo>
                  <a:pt x="238" y="1204"/>
                </a:lnTo>
                <a:lnTo>
                  <a:pt x="235" y="1201"/>
                </a:lnTo>
                <a:lnTo>
                  <a:pt x="233" y="1197"/>
                </a:lnTo>
                <a:lnTo>
                  <a:pt x="231" y="1193"/>
                </a:lnTo>
                <a:lnTo>
                  <a:pt x="230" y="1189"/>
                </a:lnTo>
                <a:lnTo>
                  <a:pt x="115" y="612"/>
                </a:lnTo>
                <a:lnTo>
                  <a:pt x="0" y="34"/>
                </a:lnTo>
                <a:lnTo>
                  <a:pt x="0" y="30"/>
                </a:lnTo>
                <a:lnTo>
                  <a:pt x="1" y="26"/>
                </a:lnTo>
                <a:lnTo>
                  <a:pt x="1" y="24"/>
                </a:lnTo>
                <a:lnTo>
                  <a:pt x="2" y="22"/>
                </a:lnTo>
                <a:lnTo>
                  <a:pt x="4" y="19"/>
                </a:lnTo>
                <a:lnTo>
                  <a:pt x="7" y="16"/>
                </a:lnTo>
                <a:lnTo>
                  <a:pt x="10" y="15"/>
                </a:lnTo>
                <a:lnTo>
                  <a:pt x="14" y="13"/>
                </a:lnTo>
                <a:lnTo>
                  <a:pt x="18" y="13"/>
                </a:lnTo>
                <a:lnTo>
                  <a:pt x="225" y="13"/>
                </a:lnTo>
                <a:lnTo>
                  <a:pt x="229" y="13"/>
                </a:lnTo>
                <a:lnTo>
                  <a:pt x="233" y="14"/>
                </a:lnTo>
                <a:lnTo>
                  <a:pt x="237" y="16"/>
                </a:lnTo>
                <a:lnTo>
                  <a:pt x="241" y="19"/>
                </a:lnTo>
                <a:lnTo>
                  <a:pt x="244" y="22"/>
                </a:lnTo>
                <a:lnTo>
                  <a:pt x="246" y="25"/>
                </a:lnTo>
                <a:lnTo>
                  <a:pt x="248" y="29"/>
                </a:lnTo>
                <a:lnTo>
                  <a:pt x="249" y="33"/>
                </a:lnTo>
                <a:lnTo>
                  <a:pt x="365" y="696"/>
                </a:lnTo>
                <a:lnTo>
                  <a:pt x="493" y="33"/>
                </a:lnTo>
                <a:lnTo>
                  <a:pt x="495" y="29"/>
                </a:lnTo>
                <a:lnTo>
                  <a:pt x="496" y="25"/>
                </a:lnTo>
                <a:lnTo>
                  <a:pt x="499" y="22"/>
                </a:lnTo>
                <a:lnTo>
                  <a:pt x="502" y="19"/>
                </a:lnTo>
                <a:lnTo>
                  <a:pt x="506" y="16"/>
                </a:lnTo>
                <a:lnTo>
                  <a:pt x="509" y="15"/>
                </a:lnTo>
                <a:lnTo>
                  <a:pt x="513" y="13"/>
                </a:lnTo>
                <a:lnTo>
                  <a:pt x="518" y="13"/>
                </a:lnTo>
                <a:lnTo>
                  <a:pt x="701" y="13"/>
                </a:lnTo>
                <a:close/>
                <a:moveTo>
                  <a:pt x="1409" y="1189"/>
                </a:moveTo>
                <a:lnTo>
                  <a:pt x="1409" y="1193"/>
                </a:lnTo>
                <a:lnTo>
                  <a:pt x="1409" y="1197"/>
                </a:lnTo>
                <a:lnTo>
                  <a:pt x="1407" y="1200"/>
                </a:lnTo>
                <a:lnTo>
                  <a:pt x="1405" y="1204"/>
                </a:lnTo>
                <a:lnTo>
                  <a:pt x="1402" y="1206"/>
                </a:lnTo>
                <a:lnTo>
                  <a:pt x="1398" y="1208"/>
                </a:lnTo>
                <a:lnTo>
                  <a:pt x="1395" y="1210"/>
                </a:lnTo>
                <a:lnTo>
                  <a:pt x="1390" y="1210"/>
                </a:lnTo>
                <a:lnTo>
                  <a:pt x="1185" y="1210"/>
                </a:lnTo>
                <a:lnTo>
                  <a:pt x="1181" y="1210"/>
                </a:lnTo>
                <a:lnTo>
                  <a:pt x="1177" y="1209"/>
                </a:lnTo>
                <a:lnTo>
                  <a:pt x="1173" y="1207"/>
                </a:lnTo>
                <a:lnTo>
                  <a:pt x="1169" y="1204"/>
                </a:lnTo>
                <a:lnTo>
                  <a:pt x="1166" y="1201"/>
                </a:lnTo>
                <a:lnTo>
                  <a:pt x="1164" y="1198"/>
                </a:lnTo>
                <a:lnTo>
                  <a:pt x="1162" y="1194"/>
                </a:lnTo>
                <a:lnTo>
                  <a:pt x="1161" y="1190"/>
                </a:lnTo>
                <a:lnTo>
                  <a:pt x="1143" y="1087"/>
                </a:lnTo>
                <a:lnTo>
                  <a:pt x="936" y="1087"/>
                </a:lnTo>
                <a:lnTo>
                  <a:pt x="916" y="1190"/>
                </a:lnTo>
                <a:lnTo>
                  <a:pt x="915" y="1194"/>
                </a:lnTo>
                <a:lnTo>
                  <a:pt x="913" y="1198"/>
                </a:lnTo>
                <a:lnTo>
                  <a:pt x="911" y="1201"/>
                </a:lnTo>
                <a:lnTo>
                  <a:pt x="908" y="1204"/>
                </a:lnTo>
                <a:lnTo>
                  <a:pt x="904" y="1207"/>
                </a:lnTo>
                <a:lnTo>
                  <a:pt x="900" y="1209"/>
                </a:lnTo>
                <a:lnTo>
                  <a:pt x="896" y="1210"/>
                </a:lnTo>
                <a:lnTo>
                  <a:pt x="892" y="1210"/>
                </a:lnTo>
                <a:lnTo>
                  <a:pt x="705" y="1210"/>
                </a:lnTo>
                <a:lnTo>
                  <a:pt x="701" y="1210"/>
                </a:lnTo>
                <a:lnTo>
                  <a:pt x="698" y="1208"/>
                </a:lnTo>
                <a:lnTo>
                  <a:pt x="695" y="1206"/>
                </a:lnTo>
                <a:lnTo>
                  <a:pt x="692" y="1204"/>
                </a:lnTo>
                <a:lnTo>
                  <a:pt x="691" y="1200"/>
                </a:lnTo>
                <a:lnTo>
                  <a:pt x="690" y="1197"/>
                </a:lnTo>
                <a:lnTo>
                  <a:pt x="690" y="1193"/>
                </a:lnTo>
                <a:lnTo>
                  <a:pt x="690" y="1189"/>
                </a:lnTo>
                <a:lnTo>
                  <a:pt x="795" y="612"/>
                </a:lnTo>
                <a:lnTo>
                  <a:pt x="899" y="34"/>
                </a:lnTo>
                <a:lnTo>
                  <a:pt x="900" y="29"/>
                </a:lnTo>
                <a:lnTo>
                  <a:pt x="902" y="26"/>
                </a:lnTo>
                <a:lnTo>
                  <a:pt x="904" y="22"/>
                </a:lnTo>
                <a:lnTo>
                  <a:pt x="907" y="19"/>
                </a:lnTo>
                <a:lnTo>
                  <a:pt x="911" y="16"/>
                </a:lnTo>
                <a:lnTo>
                  <a:pt x="914" y="15"/>
                </a:lnTo>
                <a:lnTo>
                  <a:pt x="919" y="13"/>
                </a:lnTo>
                <a:lnTo>
                  <a:pt x="923" y="13"/>
                </a:lnTo>
                <a:lnTo>
                  <a:pt x="1125" y="13"/>
                </a:lnTo>
                <a:lnTo>
                  <a:pt x="1154" y="13"/>
                </a:lnTo>
                <a:lnTo>
                  <a:pt x="1158" y="13"/>
                </a:lnTo>
                <a:lnTo>
                  <a:pt x="1163" y="15"/>
                </a:lnTo>
                <a:lnTo>
                  <a:pt x="1167" y="17"/>
                </a:lnTo>
                <a:lnTo>
                  <a:pt x="1171" y="19"/>
                </a:lnTo>
                <a:lnTo>
                  <a:pt x="1174" y="22"/>
                </a:lnTo>
                <a:lnTo>
                  <a:pt x="1177" y="26"/>
                </a:lnTo>
                <a:lnTo>
                  <a:pt x="1179" y="29"/>
                </a:lnTo>
                <a:lnTo>
                  <a:pt x="1180" y="34"/>
                </a:lnTo>
                <a:lnTo>
                  <a:pt x="1294" y="612"/>
                </a:lnTo>
                <a:lnTo>
                  <a:pt x="1409" y="1189"/>
                </a:lnTo>
                <a:close/>
                <a:moveTo>
                  <a:pt x="979" y="868"/>
                </a:moveTo>
                <a:lnTo>
                  <a:pt x="1105" y="868"/>
                </a:lnTo>
                <a:lnTo>
                  <a:pt x="1045" y="526"/>
                </a:lnTo>
                <a:lnTo>
                  <a:pt x="979" y="868"/>
                </a:lnTo>
                <a:close/>
                <a:moveTo>
                  <a:pt x="3252" y="1189"/>
                </a:moveTo>
                <a:lnTo>
                  <a:pt x="3252" y="1193"/>
                </a:lnTo>
                <a:lnTo>
                  <a:pt x="3252" y="1197"/>
                </a:lnTo>
                <a:lnTo>
                  <a:pt x="3250" y="1200"/>
                </a:lnTo>
                <a:lnTo>
                  <a:pt x="3248" y="1204"/>
                </a:lnTo>
                <a:lnTo>
                  <a:pt x="3246" y="1206"/>
                </a:lnTo>
                <a:lnTo>
                  <a:pt x="3243" y="1208"/>
                </a:lnTo>
                <a:lnTo>
                  <a:pt x="3239" y="1210"/>
                </a:lnTo>
                <a:lnTo>
                  <a:pt x="3235" y="1210"/>
                </a:lnTo>
                <a:lnTo>
                  <a:pt x="3027" y="1210"/>
                </a:lnTo>
                <a:lnTo>
                  <a:pt x="3023" y="1210"/>
                </a:lnTo>
                <a:lnTo>
                  <a:pt x="3019" y="1209"/>
                </a:lnTo>
                <a:lnTo>
                  <a:pt x="3015" y="1207"/>
                </a:lnTo>
                <a:lnTo>
                  <a:pt x="3012" y="1204"/>
                </a:lnTo>
                <a:lnTo>
                  <a:pt x="3009" y="1201"/>
                </a:lnTo>
                <a:lnTo>
                  <a:pt x="3006" y="1198"/>
                </a:lnTo>
                <a:lnTo>
                  <a:pt x="3004" y="1194"/>
                </a:lnTo>
                <a:lnTo>
                  <a:pt x="3003" y="1190"/>
                </a:lnTo>
                <a:lnTo>
                  <a:pt x="2985" y="1087"/>
                </a:lnTo>
                <a:lnTo>
                  <a:pt x="2779" y="1087"/>
                </a:lnTo>
                <a:lnTo>
                  <a:pt x="2759" y="1190"/>
                </a:lnTo>
                <a:lnTo>
                  <a:pt x="2758" y="1194"/>
                </a:lnTo>
                <a:lnTo>
                  <a:pt x="2756" y="1198"/>
                </a:lnTo>
                <a:lnTo>
                  <a:pt x="2753" y="1201"/>
                </a:lnTo>
                <a:lnTo>
                  <a:pt x="2750" y="1204"/>
                </a:lnTo>
                <a:lnTo>
                  <a:pt x="2747" y="1207"/>
                </a:lnTo>
                <a:lnTo>
                  <a:pt x="2743" y="1209"/>
                </a:lnTo>
                <a:lnTo>
                  <a:pt x="2739" y="1210"/>
                </a:lnTo>
                <a:lnTo>
                  <a:pt x="2735" y="1210"/>
                </a:lnTo>
                <a:lnTo>
                  <a:pt x="2551" y="1210"/>
                </a:lnTo>
                <a:lnTo>
                  <a:pt x="2547" y="1210"/>
                </a:lnTo>
                <a:lnTo>
                  <a:pt x="2543" y="1208"/>
                </a:lnTo>
                <a:lnTo>
                  <a:pt x="2540" y="1206"/>
                </a:lnTo>
                <a:lnTo>
                  <a:pt x="2537" y="1204"/>
                </a:lnTo>
                <a:lnTo>
                  <a:pt x="2535" y="1200"/>
                </a:lnTo>
                <a:lnTo>
                  <a:pt x="2534" y="1197"/>
                </a:lnTo>
                <a:lnTo>
                  <a:pt x="2533" y="1193"/>
                </a:lnTo>
                <a:lnTo>
                  <a:pt x="2533" y="1189"/>
                </a:lnTo>
                <a:lnTo>
                  <a:pt x="2637" y="612"/>
                </a:lnTo>
                <a:lnTo>
                  <a:pt x="2741" y="34"/>
                </a:lnTo>
                <a:lnTo>
                  <a:pt x="2742" y="29"/>
                </a:lnTo>
                <a:lnTo>
                  <a:pt x="2744" y="26"/>
                </a:lnTo>
                <a:lnTo>
                  <a:pt x="2747" y="22"/>
                </a:lnTo>
                <a:lnTo>
                  <a:pt x="2750" y="19"/>
                </a:lnTo>
                <a:lnTo>
                  <a:pt x="2753" y="16"/>
                </a:lnTo>
                <a:lnTo>
                  <a:pt x="2757" y="15"/>
                </a:lnTo>
                <a:lnTo>
                  <a:pt x="2761" y="13"/>
                </a:lnTo>
                <a:lnTo>
                  <a:pt x="2765" y="13"/>
                </a:lnTo>
                <a:lnTo>
                  <a:pt x="2890" y="13"/>
                </a:lnTo>
                <a:lnTo>
                  <a:pt x="2998" y="13"/>
                </a:lnTo>
                <a:lnTo>
                  <a:pt x="3003" y="13"/>
                </a:lnTo>
                <a:lnTo>
                  <a:pt x="3007" y="15"/>
                </a:lnTo>
                <a:lnTo>
                  <a:pt x="3011" y="17"/>
                </a:lnTo>
                <a:lnTo>
                  <a:pt x="3014" y="19"/>
                </a:lnTo>
                <a:lnTo>
                  <a:pt x="3017" y="22"/>
                </a:lnTo>
                <a:lnTo>
                  <a:pt x="3020" y="26"/>
                </a:lnTo>
                <a:lnTo>
                  <a:pt x="3021" y="29"/>
                </a:lnTo>
                <a:lnTo>
                  <a:pt x="3023" y="34"/>
                </a:lnTo>
                <a:lnTo>
                  <a:pt x="3137" y="612"/>
                </a:lnTo>
                <a:lnTo>
                  <a:pt x="3252" y="1189"/>
                </a:lnTo>
                <a:close/>
                <a:moveTo>
                  <a:pt x="2821" y="868"/>
                </a:moveTo>
                <a:lnTo>
                  <a:pt x="2947" y="868"/>
                </a:lnTo>
                <a:lnTo>
                  <a:pt x="2888" y="526"/>
                </a:lnTo>
                <a:lnTo>
                  <a:pt x="2821" y="868"/>
                </a:lnTo>
                <a:close/>
                <a:moveTo>
                  <a:pt x="4648" y="1189"/>
                </a:moveTo>
                <a:lnTo>
                  <a:pt x="4649" y="1193"/>
                </a:lnTo>
                <a:lnTo>
                  <a:pt x="4648" y="1197"/>
                </a:lnTo>
                <a:lnTo>
                  <a:pt x="4646" y="1200"/>
                </a:lnTo>
                <a:lnTo>
                  <a:pt x="4644" y="1204"/>
                </a:lnTo>
                <a:lnTo>
                  <a:pt x="4641" y="1206"/>
                </a:lnTo>
                <a:lnTo>
                  <a:pt x="4638" y="1208"/>
                </a:lnTo>
                <a:lnTo>
                  <a:pt x="4634" y="1210"/>
                </a:lnTo>
                <a:lnTo>
                  <a:pt x="4630" y="1210"/>
                </a:lnTo>
                <a:lnTo>
                  <a:pt x="4424" y="1210"/>
                </a:lnTo>
                <a:lnTo>
                  <a:pt x="4420" y="1210"/>
                </a:lnTo>
                <a:lnTo>
                  <a:pt x="4416" y="1209"/>
                </a:lnTo>
                <a:lnTo>
                  <a:pt x="4412" y="1207"/>
                </a:lnTo>
                <a:lnTo>
                  <a:pt x="4408" y="1204"/>
                </a:lnTo>
                <a:lnTo>
                  <a:pt x="4405" y="1201"/>
                </a:lnTo>
                <a:lnTo>
                  <a:pt x="4403" y="1198"/>
                </a:lnTo>
                <a:lnTo>
                  <a:pt x="4401" y="1194"/>
                </a:lnTo>
                <a:lnTo>
                  <a:pt x="4400" y="1190"/>
                </a:lnTo>
                <a:lnTo>
                  <a:pt x="4382" y="1087"/>
                </a:lnTo>
                <a:lnTo>
                  <a:pt x="4175" y="1087"/>
                </a:lnTo>
                <a:lnTo>
                  <a:pt x="4155" y="1190"/>
                </a:lnTo>
                <a:lnTo>
                  <a:pt x="4154" y="1194"/>
                </a:lnTo>
                <a:lnTo>
                  <a:pt x="4152" y="1198"/>
                </a:lnTo>
                <a:lnTo>
                  <a:pt x="4150" y="1201"/>
                </a:lnTo>
                <a:lnTo>
                  <a:pt x="4147" y="1204"/>
                </a:lnTo>
                <a:lnTo>
                  <a:pt x="4143" y="1207"/>
                </a:lnTo>
                <a:lnTo>
                  <a:pt x="4140" y="1209"/>
                </a:lnTo>
                <a:lnTo>
                  <a:pt x="4135" y="1210"/>
                </a:lnTo>
                <a:lnTo>
                  <a:pt x="4131" y="1210"/>
                </a:lnTo>
                <a:lnTo>
                  <a:pt x="3950" y="1210"/>
                </a:lnTo>
                <a:lnTo>
                  <a:pt x="3946" y="1210"/>
                </a:lnTo>
                <a:lnTo>
                  <a:pt x="3942" y="1208"/>
                </a:lnTo>
                <a:lnTo>
                  <a:pt x="3938" y="1206"/>
                </a:lnTo>
                <a:lnTo>
                  <a:pt x="3935" y="1204"/>
                </a:lnTo>
                <a:lnTo>
                  <a:pt x="3932" y="1200"/>
                </a:lnTo>
                <a:lnTo>
                  <a:pt x="3931" y="1197"/>
                </a:lnTo>
                <a:lnTo>
                  <a:pt x="3930" y="1195"/>
                </a:lnTo>
                <a:lnTo>
                  <a:pt x="3930" y="1193"/>
                </a:lnTo>
                <a:lnTo>
                  <a:pt x="3930" y="1189"/>
                </a:lnTo>
                <a:lnTo>
                  <a:pt x="4034" y="612"/>
                </a:lnTo>
                <a:lnTo>
                  <a:pt x="4138" y="34"/>
                </a:lnTo>
                <a:lnTo>
                  <a:pt x="4139" y="29"/>
                </a:lnTo>
                <a:lnTo>
                  <a:pt x="4141" y="26"/>
                </a:lnTo>
                <a:lnTo>
                  <a:pt x="4143" y="22"/>
                </a:lnTo>
                <a:lnTo>
                  <a:pt x="4146" y="19"/>
                </a:lnTo>
                <a:lnTo>
                  <a:pt x="4150" y="16"/>
                </a:lnTo>
                <a:lnTo>
                  <a:pt x="4154" y="15"/>
                </a:lnTo>
                <a:lnTo>
                  <a:pt x="4158" y="13"/>
                </a:lnTo>
                <a:lnTo>
                  <a:pt x="4162" y="13"/>
                </a:lnTo>
                <a:lnTo>
                  <a:pt x="4363" y="13"/>
                </a:lnTo>
                <a:lnTo>
                  <a:pt x="4395" y="13"/>
                </a:lnTo>
                <a:lnTo>
                  <a:pt x="4399" y="13"/>
                </a:lnTo>
                <a:lnTo>
                  <a:pt x="4403" y="15"/>
                </a:lnTo>
                <a:lnTo>
                  <a:pt x="4407" y="17"/>
                </a:lnTo>
                <a:lnTo>
                  <a:pt x="4411" y="19"/>
                </a:lnTo>
                <a:lnTo>
                  <a:pt x="4414" y="22"/>
                </a:lnTo>
                <a:lnTo>
                  <a:pt x="4416" y="26"/>
                </a:lnTo>
                <a:lnTo>
                  <a:pt x="4418" y="29"/>
                </a:lnTo>
                <a:lnTo>
                  <a:pt x="4419" y="34"/>
                </a:lnTo>
                <a:lnTo>
                  <a:pt x="4533" y="612"/>
                </a:lnTo>
                <a:lnTo>
                  <a:pt x="4648" y="1189"/>
                </a:lnTo>
                <a:close/>
                <a:moveTo>
                  <a:pt x="4218" y="868"/>
                </a:moveTo>
                <a:lnTo>
                  <a:pt x="4344" y="868"/>
                </a:lnTo>
                <a:lnTo>
                  <a:pt x="4284" y="526"/>
                </a:lnTo>
                <a:lnTo>
                  <a:pt x="4218" y="868"/>
                </a:lnTo>
                <a:close/>
                <a:moveTo>
                  <a:pt x="1755" y="1190"/>
                </a:moveTo>
                <a:lnTo>
                  <a:pt x="1754" y="1194"/>
                </a:lnTo>
                <a:lnTo>
                  <a:pt x="1753" y="1198"/>
                </a:lnTo>
                <a:lnTo>
                  <a:pt x="1751" y="1201"/>
                </a:lnTo>
                <a:lnTo>
                  <a:pt x="1748" y="1204"/>
                </a:lnTo>
                <a:lnTo>
                  <a:pt x="1745" y="1207"/>
                </a:lnTo>
                <a:lnTo>
                  <a:pt x="1742" y="1209"/>
                </a:lnTo>
                <a:lnTo>
                  <a:pt x="1738" y="1210"/>
                </a:lnTo>
                <a:lnTo>
                  <a:pt x="1733" y="1210"/>
                </a:lnTo>
                <a:lnTo>
                  <a:pt x="1521" y="1210"/>
                </a:lnTo>
                <a:lnTo>
                  <a:pt x="1517" y="1210"/>
                </a:lnTo>
                <a:lnTo>
                  <a:pt x="1513" y="1209"/>
                </a:lnTo>
                <a:lnTo>
                  <a:pt x="1509" y="1207"/>
                </a:lnTo>
                <a:lnTo>
                  <a:pt x="1506" y="1204"/>
                </a:lnTo>
                <a:lnTo>
                  <a:pt x="1503" y="1201"/>
                </a:lnTo>
                <a:lnTo>
                  <a:pt x="1501" y="1198"/>
                </a:lnTo>
                <a:lnTo>
                  <a:pt x="1500" y="1194"/>
                </a:lnTo>
                <a:lnTo>
                  <a:pt x="1500" y="1190"/>
                </a:lnTo>
                <a:lnTo>
                  <a:pt x="1500" y="612"/>
                </a:lnTo>
                <a:lnTo>
                  <a:pt x="1500" y="34"/>
                </a:lnTo>
                <a:lnTo>
                  <a:pt x="1500" y="29"/>
                </a:lnTo>
                <a:lnTo>
                  <a:pt x="1501" y="26"/>
                </a:lnTo>
                <a:lnTo>
                  <a:pt x="1503" y="22"/>
                </a:lnTo>
                <a:lnTo>
                  <a:pt x="1506" y="19"/>
                </a:lnTo>
                <a:lnTo>
                  <a:pt x="1509" y="16"/>
                </a:lnTo>
                <a:lnTo>
                  <a:pt x="1513" y="15"/>
                </a:lnTo>
                <a:lnTo>
                  <a:pt x="1517" y="13"/>
                </a:lnTo>
                <a:lnTo>
                  <a:pt x="1521" y="13"/>
                </a:lnTo>
                <a:lnTo>
                  <a:pt x="1733" y="13"/>
                </a:lnTo>
                <a:lnTo>
                  <a:pt x="1738" y="13"/>
                </a:lnTo>
                <a:lnTo>
                  <a:pt x="1742" y="15"/>
                </a:lnTo>
                <a:lnTo>
                  <a:pt x="1745" y="16"/>
                </a:lnTo>
                <a:lnTo>
                  <a:pt x="1748" y="19"/>
                </a:lnTo>
                <a:lnTo>
                  <a:pt x="1751" y="22"/>
                </a:lnTo>
                <a:lnTo>
                  <a:pt x="1753" y="26"/>
                </a:lnTo>
                <a:lnTo>
                  <a:pt x="1754" y="29"/>
                </a:lnTo>
                <a:lnTo>
                  <a:pt x="1755" y="34"/>
                </a:lnTo>
                <a:lnTo>
                  <a:pt x="1755" y="612"/>
                </a:lnTo>
                <a:lnTo>
                  <a:pt x="1755" y="1190"/>
                </a:lnTo>
                <a:close/>
                <a:moveTo>
                  <a:pt x="3835" y="955"/>
                </a:moveTo>
                <a:lnTo>
                  <a:pt x="3839" y="956"/>
                </a:lnTo>
                <a:lnTo>
                  <a:pt x="3843" y="957"/>
                </a:lnTo>
                <a:lnTo>
                  <a:pt x="3847" y="959"/>
                </a:lnTo>
                <a:lnTo>
                  <a:pt x="3850" y="961"/>
                </a:lnTo>
                <a:lnTo>
                  <a:pt x="3852" y="964"/>
                </a:lnTo>
                <a:lnTo>
                  <a:pt x="3854" y="967"/>
                </a:lnTo>
                <a:lnTo>
                  <a:pt x="3855" y="971"/>
                </a:lnTo>
                <a:lnTo>
                  <a:pt x="3856" y="975"/>
                </a:lnTo>
                <a:lnTo>
                  <a:pt x="3856" y="1191"/>
                </a:lnTo>
                <a:lnTo>
                  <a:pt x="3855" y="1195"/>
                </a:lnTo>
                <a:lnTo>
                  <a:pt x="3854" y="1198"/>
                </a:lnTo>
                <a:lnTo>
                  <a:pt x="3852" y="1201"/>
                </a:lnTo>
                <a:lnTo>
                  <a:pt x="3850" y="1204"/>
                </a:lnTo>
                <a:lnTo>
                  <a:pt x="3847" y="1207"/>
                </a:lnTo>
                <a:lnTo>
                  <a:pt x="3843" y="1209"/>
                </a:lnTo>
                <a:lnTo>
                  <a:pt x="3839" y="1210"/>
                </a:lnTo>
                <a:lnTo>
                  <a:pt x="3835" y="1210"/>
                </a:lnTo>
                <a:lnTo>
                  <a:pt x="3572" y="1210"/>
                </a:lnTo>
                <a:lnTo>
                  <a:pt x="3570" y="1210"/>
                </a:lnTo>
                <a:lnTo>
                  <a:pt x="3366" y="1210"/>
                </a:lnTo>
                <a:lnTo>
                  <a:pt x="3361" y="1210"/>
                </a:lnTo>
                <a:lnTo>
                  <a:pt x="3358" y="1209"/>
                </a:lnTo>
                <a:lnTo>
                  <a:pt x="3354" y="1207"/>
                </a:lnTo>
                <a:lnTo>
                  <a:pt x="3351" y="1204"/>
                </a:lnTo>
                <a:lnTo>
                  <a:pt x="3349" y="1201"/>
                </a:lnTo>
                <a:lnTo>
                  <a:pt x="3347" y="1198"/>
                </a:lnTo>
                <a:lnTo>
                  <a:pt x="3346" y="1194"/>
                </a:lnTo>
                <a:lnTo>
                  <a:pt x="3345" y="1190"/>
                </a:lnTo>
                <a:lnTo>
                  <a:pt x="3345" y="612"/>
                </a:lnTo>
                <a:lnTo>
                  <a:pt x="3345" y="33"/>
                </a:lnTo>
                <a:lnTo>
                  <a:pt x="3346" y="29"/>
                </a:lnTo>
                <a:lnTo>
                  <a:pt x="3347" y="25"/>
                </a:lnTo>
                <a:lnTo>
                  <a:pt x="3349" y="22"/>
                </a:lnTo>
                <a:lnTo>
                  <a:pt x="3351" y="19"/>
                </a:lnTo>
                <a:lnTo>
                  <a:pt x="3354" y="16"/>
                </a:lnTo>
                <a:lnTo>
                  <a:pt x="3358" y="15"/>
                </a:lnTo>
                <a:lnTo>
                  <a:pt x="3361" y="13"/>
                </a:lnTo>
                <a:lnTo>
                  <a:pt x="3366" y="13"/>
                </a:lnTo>
                <a:lnTo>
                  <a:pt x="3570" y="13"/>
                </a:lnTo>
                <a:lnTo>
                  <a:pt x="3574" y="13"/>
                </a:lnTo>
                <a:lnTo>
                  <a:pt x="3578" y="15"/>
                </a:lnTo>
                <a:lnTo>
                  <a:pt x="3581" y="16"/>
                </a:lnTo>
                <a:lnTo>
                  <a:pt x="3585" y="19"/>
                </a:lnTo>
                <a:lnTo>
                  <a:pt x="3587" y="22"/>
                </a:lnTo>
                <a:lnTo>
                  <a:pt x="3589" y="25"/>
                </a:lnTo>
                <a:lnTo>
                  <a:pt x="3590" y="29"/>
                </a:lnTo>
                <a:lnTo>
                  <a:pt x="3591" y="33"/>
                </a:lnTo>
                <a:lnTo>
                  <a:pt x="3591" y="494"/>
                </a:lnTo>
                <a:lnTo>
                  <a:pt x="3591" y="956"/>
                </a:lnTo>
                <a:lnTo>
                  <a:pt x="3835" y="955"/>
                </a:lnTo>
                <a:close/>
              </a:path>
            </a:pathLst>
          </a:custGeom>
          <a:solidFill>
            <a:srgbClr val="008FBE"/>
          </a:solidFill>
          <a:ln>
            <a:noFill/>
          </a:ln>
        </p:spPr>
        <p:txBody>
          <a:bodyPr vert="horz" wrap="square" lIns="91440" tIns="45720" rIns="91440" bIns="45720" numCol="1" anchor="t" anchorCtr="0" compatLnSpc="1">
            <a:prstTxWarp prst="textNoShape">
              <a:avLst/>
            </a:prstTxWarp>
          </a:bodyPr>
          <a:lstStyle/>
          <a:p>
            <a:pPr lvl="0"/>
            <a:endParaRPr lang="en-GB"/>
          </a:p>
        </p:txBody>
      </p:sp>
    </p:spTree>
    <p:extLst>
      <p:ext uri="{BB962C8B-B14F-4D97-AF65-F5344CB8AC3E}">
        <p14:creationId xmlns:p14="http://schemas.microsoft.com/office/powerpoint/2010/main" val="79389020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
          <a:xfrm>
            <a:off x="5230800" y="2134800"/>
            <a:ext cx="6264000" cy="2628000"/>
          </a:xfrm>
        </p:spPr>
        <p:txBody>
          <a:bodyPr lIns="0" tIns="0" rIns="0" bIns="0" anchor="ctr" anchorCtr="0"/>
          <a:lstStyle>
            <a:lvl1pPr algn="r">
              <a:lnSpc>
                <a:spcPct val="90000"/>
              </a:lnSpc>
              <a:defRPr sz="5000">
                <a:solidFill>
                  <a:srgbClr val="00627D"/>
                </a:solidFill>
              </a:defRPr>
            </a:lvl1pPr>
          </a:lstStyle>
          <a:p>
            <a:r>
              <a:rPr lang="en-US"/>
              <a:t>Click to edit Master title style</a:t>
            </a:r>
            <a:endParaRPr lang="fi-FI"/>
          </a:p>
        </p:txBody>
      </p:sp>
      <p:sp>
        <p:nvSpPr>
          <p:cNvPr id="3" name="Subtitle 2"/>
          <p:cNvSpPr>
            <a:spLocks noGrp="1"/>
          </p:cNvSpPr>
          <p:nvPr>
            <p:ph type="subTitle" idx="1"/>
          </p:nvPr>
        </p:nvSpPr>
        <p:spPr bwMode="black">
          <a:xfrm>
            <a:off x="5230800" y="5158800"/>
            <a:ext cx="6264000" cy="864000"/>
          </a:xfrm>
        </p:spPr>
        <p:txBody>
          <a:bodyPr lIns="0" tIns="0" rIns="0" bIns="0"/>
          <a:lstStyle>
            <a:lvl1pPr marL="0" indent="0" algn="r">
              <a:buNone/>
              <a:defRPr sz="2000">
                <a:solidFill>
                  <a:srgbClr val="00627D"/>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fi-FI"/>
          </a:p>
        </p:txBody>
      </p:sp>
      <p:sp>
        <p:nvSpPr>
          <p:cNvPr id="11" name="Date Placeholder 10">
            <a:extLst>
              <a:ext uri="{FF2B5EF4-FFF2-40B4-BE49-F238E27FC236}">
                <a16:creationId xmlns:a16="http://schemas.microsoft.com/office/drawing/2014/main" id="{585E0F0A-5D49-481F-8C28-EBFDB60AFC36}"/>
              </a:ext>
            </a:extLst>
          </p:cNvPr>
          <p:cNvSpPr>
            <a:spLocks noGrp="1"/>
          </p:cNvSpPr>
          <p:nvPr>
            <p:ph type="dt" sz="half" idx="10"/>
          </p:nvPr>
        </p:nvSpPr>
        <p:spPr/>
        <p:txBody>
          <a:bodyPr/>
          <a:lstStyle>
            <a:lvl1pPr>
              <a:defRPr>
                <a:noFill/>
              </a:defRPr>
            </a:lvl1pPr>
          </a:lstStyle>
          <a:p>
            <a:fld id="{7242D752-44C8-45BF-B320-B50FF3B1DC5C}" type="datetimeFigureOut">
              <a:rPr lang="en-US" smtClean="0"/>
              <a:t>2022-05-31</a:t>
            </a:fld>
            <a:endParaRPr lang="en-US"/>
          </a:p>
        </p:txBody>
      </p:sp>
      <p:sp>
        <p:nvSpPr>
          <p:cNvPr id="12" name="Footer Placeholder 11">
            <a:extLst>
              <a:ext uri="{FF2B5EF4-FFF2-40B4-BE49-F238E27FC236}">
                <a16:creationId xmlns:a16="http://schemas.microsoft.com/office/drawing/2014/main" id="{1F3374F0-C692-4157-8E37-925129763E01}"/>
              </a:ext>
            </a:extLst>
          </p:cNvPr>
          <p:cNvSpPr>
            <a:spLocks noGrp="1"/>
          </p:cNvSpPr>
          <p:nvPr>
            <p:ph type="ftr" sz="quarter" idx="11"/>
          </p:nvPr>
        </p:nvSpPr>
        <p:spPr/>
        <p:txBody>
          <a:bodyPr/>
          <a:lstStyle>
            <a:lvl1pPr>
              <a:defRPr>
                <a:noFill/>
              </a:defRPr>
            </a:lvl1pPr>
          </a:lstStyle>
          <a:p>
            <a:endParaRPr lang="en-US"/>
          </a:p>
        </p:txBody>
      </p:sp>
      <p:sp>
        <p:nvSpPr>
          <p:cNvPr id="13" name="Slide Number Placeholder 12">
            <a:extLst>
              <a:ext uri="{FF2B5EF4-FFF2-40B4-BE49-F238E27FC236}">
                <a16:creationId xmlns:a16="http://schemas.microsoft.com/office/drawing/2014/main" id="{B9A723D6-1928-44C6-B461-06F64F40610C}"/>
              </a:ext>
            </a:extLst>
          </p:cNvPr>
          <p:cNvSpPr>
            <a:spLocks noGrp="1"/>
          </p:cNvSpPr>
          <p:nvPr>
            <p:ph type="sldNum" sz="quarter" idx="12"/>
          </p:nvPr>
        </p:nvSpPr>
        <p:spPr/>
        <p:txBody>
          <a:bodyPr/>
          <a:lstStyle>
            <a:lvl1pPr>
              <a:defRPr>
                <a:noFill/>
              </a:defRPr>
            </a:lvl1pPr>
          </a:lstStyle>
          <a:p>
            <a:fld id="{625ACDC2-5E2E-4859-ACBE-20138B84B39E}" type="slidenum">
              <a:rPr lang="en-US" smtClean="0"/>
              <a:t>‹#›</a:t>
            </a:fld>
            <a:endParaRPr lang="en-US"/>
          </a:p>
        </p:txBody>
      </p:sp>
      <p:sp>
        <p:nvSpPr>
          <p:cNvPr id="14" name="Picture Placeholder 9">
            <a:extLst>
              <a:ext uri="{FF2B5EF4-FFF2-40B4-BE49-F238E27FC236}">
                <a16:creationId xmlns:a16="http://schemas.microsoft.com/office/drawing/2014/main" id="{641078E5-FDFF-49F7-BDE5-3801BF2EA35D}"/>
              </a:ext>
            </a:extLst>
          </p:cNvPr>
          <p:cNvSpPr>
            <a:spLocks noGrp="1"/>
          </p:cNvSpPr>
          <p:nvPr>
            <p:ph type="pic" sz="quarter" idx="14"/>
          </p:nvPr>
        </p:nvSpPr>
        <p:spPr bwMode="white">
          <a:xfrm>
            <a:off x="0" y="0"/>
            <a:ext cx="7388718" cy="6858000"/>
          </a:xfrm>
          <a:custGeom>
            <a:avLst/>
            <a:gdLst/>
            <a:ahLst/>
            <a:cxnLst/>
            <a:rect l="l" t="t" r="r" b="b"/>
            <a:pathLst>
              <a:path w="7388718" h="6858000">
                <a:moveTo>
                  <a:pt x="0" y="0"/>
                </a:moveTo>
                <a:lnTo>
                  <a:pt x="7388718" y="0"/>
                </a:lnTo>
                <a:lnTo>
                  <a:pt x="586644" y="6858000"/>
                </a:lnTo>
                <a:lnTo>
                  <a:pt x="0" y="6858000"/>
                </a:lnTo>
                <a:close/>
              </a:path>
            </a:pathLst>
          </a:custGeom>
          <a:solidFill>
            <a:schemeClr val="accent1"/>
          </a:solidFill>
        </p:spPr>
        <p:txBody>
          <a:bodyPr/>
          <a:lstStyle>
            <a:lvl1pPr marL="0" indent="0">
              <a:buFontTx/>
              <a:buNone/>
              <a:defRPr sz="1000">
                <a:solidFill>
                  <a:schemeClr val="bg1"/>
                </a:solidFill>
              </a:defRPr>
            </a:lvl1pPr>
          </a:lstStyle>
          <a:p>
            <a:r>
              <a:rPr lang="en-US"/>
              <a:t>Click icon to add picture</a:t>
            </a:r>
          </a:p>
        </p:txBody>
      </p:sp>
      <p:sp>
        <p:nvSpPr>
          <p:cNvPr id="15" name="Freeform 250">
            <a:extLst>
              <a:ext uri="{FF2B5EF4-FFF2-40B4-BE49-F238E27FC236}">
                <a16:creationId xmlns:a16="http://schemas.microsoft.com/office/drawing/2014/main" id="{F95E5BAF-791E-475D-9FFE-DB210EC50EB8}"/>
              </a:ext>
            </a:extLst>
          </p:cNvPr>
          <p:cNvSpPr>
            <a:spLocks noChangeAspect="1" noEditPoints="1"/>
          </p:cNvSpPr>
          <p:nvPr/>
        </p:nvSpPr>
        <p:spPr bwMode="black">
          <a:xfrm>
            <a:off x="10416480" y="620713"/>
            <a:ext cx="1080000" cy="283184"/>
          </a:xfrm>
          <a:custGeom>
            <a:avLst/>
            <a:gdLst>
              <a:gd name="T0" fmla="*/ 2494 w 4649"/>
              <a:gd name="T1" fmla="*/ 783 h 1219"/>
              <a:gd name="T2" fmla="*/ 2510 w 4649"/>
              <a:gd name="T3" fmla="*/ 896 h 1219"/>
              <a:gd name="T4" fmla="*/ 2461 w 4649"/>
              <a:gd name="T5" fmla="*/ 1063 h 1219"/>
              <a:gd name="T6" fmla="*/ 2333 w 4649"/>
              <a:gd name="T7" fmla="*/ 1180 h 1219"/>
              <a:gd name="T8" fmla="*/ 2154 w 4649"/>
              <a:gd name="T9" fmla="*/ 1219 h 1219"/>
              <a:gd name="T10" fmla="*/ 1990 w 4649"/>
              <a:gd name="T11" fmla="*/ 1174 h 1219"/>
              <a:gd name="T12" fmla="*/ 1888 w 4649"/>
              <a:gd name="T13" fmla="*/ 1073 h 1219"/>
              <a:gd name="T14" fmla="*/ 1848 w 4649"/>
              <a:gd name="T15" fmla="*/ 891 h 1219"/>
              <a:gd name="T16" fmla="*/ 2078 w 4649"/>
              <a:gd name="T17" fmla="*/ 843 h 1219"/>
              <a:gd name="T18" fmla="*/ 2095 w 4649"/>
              <a:gd name="T19" fmla="*/ 955 h 1219"/>
              <a:gd name="T20" fmla="*/ 2140 w 4649"/>
              <a:gd name="T21" fmla="*/ 1001 h 1219"/>
              <a:gd name="T22" fmla="*/ 2206 w 4649"/>
              <a:gd name="T23" fmla="*/ 987 h 1219"/>
              <a:gd name="T24" fmla="*/ 2228 w 4649"/>
              <a:gd name="T25" fmla="*/ 862 h 1219"/>
              <a:gd name="T26" fmla="*/ 2116 w 4649"/>
              <a:gd name="T27" fmla="*/ 728 h 1219"/>
              <a:gd name="T28" fmla="*/ 1887 w 4649"/>
              <a:gd name="T29" fmla="*/ 478 h 1219"/>
              <a:gd name="T30" fmla="*/ 1855 w 4649"/>
              <a:gd name="T31" fmla="*/ 362 h 1219"/>
              <a:gd name="T32" fmla="*/ 1880 w 4649"/>
              <a:gd name="T33" fmla="*/ 201 h 1219"/>
              <a:gd name="T34" fmla="*/ 1986 w 4649"/>
              <a:gd name="T35" fmla="*/ 65 h 1219"/>
              <a:gd name="T36" fmla="*/ 2150 w 4649"/>
              <a:gd name="T37" fmla="*/ 2 h 1219"/>
              <a:gd name="T38" fmla="*/ 2320 w 4649"/>
              <a:gd name="T39" fmla="*/ 28 h 1219"/>
              <a:gd name="T40" fmla="*/ 2444 w 4649"/>
              <a:gd name="T41" fmla="*/ 131 h 1219"/>
              <a:gd name="T42" fmla="*/ 2497 w 4649"/>
              <a:gd name="T43" fmla="*/ 293 h 1219"/>
              <a:gd name="T44" fmla="*/ 2481 w 4649"/>
              <a:gd name="T45" fmla="*/ 406 h 1219"/>
              <a:gd name="T46" fmla="*/ 2258 w 4649"/>
              <a:gd name="T47" fmla="*/ 278 h 1219"/>
              <a:gd name="T48" fmla="*/ 2218 w 4649"/>
              <a:gd name="T49" fmla="*/ 224 h 1219"/>
              <a:gd name="T50" fmla="*/ 2152 w 4649"/>
              <a:gd name="T51" fmla="*/ 232 h 1219"/>
              <a:gd name="T52" fmla="*/ 2126 w 4649"/>
              <a:gd name="T53" fmla="*/ 352 h 1219"/>
              <a:gd name="T54" fmla="*/ 2158 w 4649"/>
              <a:gd name="T55" fmla="*/ 427 h 1219"/>
              <a:gd name="T56" fmla="*/ 718 w 4649"/>
              <a:gd name="T57" fmla="*/ 26 h 1219"/>
              <a:gd name="T58" fmla="*/ 491 w 4649"/>
              <a:gd name="T59" fmla="*/ 1210 h 1219"/>
              <a:gd name="T60" fmla="*/ 230 w 4649"/>
              <a:gd name="T61" fmla="*/ 1189 h 1219"/>
              <a:gd name="T62" fmla="*/ 18 w 4649"/>
              <a:gd name="T63" fmla="*/ 13 h 1219"/>
              <a:gd name="T64" fmla="*/ 493 w 4649"/>
              <a:gd name="T65" fmla="*/ 33 h 1219"/>
              <a:gd name="T66" fmla="*/ 1409 w 4649"/>
              <a:gd name="T67" fmla="*/ 1193 h 1219"/>
              <a:gd name="T68" fmla="*/ 1173 w 4649"/>
              <a:gd name="T69" fmla="*/ 1207 h 1219"/>
              <a:gd name="T70" fmla="*/ 911 w 4649"/>
              <a:gd name="T71" fmla="*/ 1201 h 1219"/>
              <a:gd name="T72" fmla="*/ 691 w 4649"/>
              <a:gd name="T73" fmla="*/ 1200 h 1219"/>
              <a:gd name="T74" fmla="*/ 914 w 4649"/>
              <a:gd name="T75" fmla="*/ 15 h 1219"/>
              <a:gd name="T76" fmla="*/ 1179 w 4649"/>
              <a:gd name="T77" fmla="*/ 29 h 1219"/>
              <a:gd name="T78" fmla="*/ 3250 w 4649"/>
              <a:gd name="T79" fmla="*/ 1200 h 1219"/>
              <a:gd name="T80" fmla="*/ 3009 w 4649"/>
              <a:gd name="T81" fmla="*/ 1201 h 1219"/>
              <a:gd name="T82" fmla="*/ 2747 w 4649"/>
              <a:gd name="T83" fmla="*/ 1207 h 1219"/>
              <a:gd name="T84" fmla="*/ 2533 w 4649"/>
              <a:gd name="T85" fmla="*/ 1193 h 1219"/>
              <a:gd name="T86" fmla="*/ 2765 w 4649"/>
              <a:gd name="T87" fmla="*/ 13 h 1219"/>
              <a:gd name="T88" fmla="*/ 3137 w 4649"/>
              <a:gd name="T89" fmla="*/ 612 h 1219"/>
              <a:gd name="T90" fmla="*/ 4641 w 4649"/>
              <a:gd name="T91" fmla="*/ 1206 h 1219"/>
              <a:gd name="T92" fmla="*/ 4401 w 4649"/>
              <a:gd name="T93" fmla="*/ 1194 h 1219"/>
              <a:gd name="T94" fmla="*/ 4135 w 4649"/>
              <a:gd name="T95" fmla="*/ 1210 h 1219"/>
              <a:gd name="T96" fmla="*/ 3930 w 4649"/>
              <a:gd name="T97" fmla="*/ 1189 h 1219"/>
              <a:gd name="T98" fmla="*/ 4363 w 4649"/>
              <a:gd name="T99" fmla="*/ 13 h 1219"/>
              <a:gd name="T100" fmla="*/ 4648 w 4649"/>
              <a:gd name="T101" fmla="*/ 1189 h 1219"/>
              <a:gd name="T102" fmla="*/ 1742 w 4649"/>
              <a:gd name="T103" fmla="*/ 1209 h 1219"/>
              <a:gd name="T104" fmla="*/ 1500 w 4649"/>
              <a:gd name="T105" fmla="*/ 1190 h 1219"/>
              <a:gd name="T106" fmla="*/ 1733 w 4649"/>
              <a:gd name="T107" fmla="*/ 13 h 1219"/>
              <a:gd name="T108" fmla="*/ 3835 w 4649"/>
              <a:gd name="T109" fmla="*/ 955 h 1219"/>
              <a:gd name="T110" fmla="*/ 3854 w 4649"/>
              <a:gd name="T111" fmla="*/ 1198 h 1219"/>
              <a:gd name="T112" fmla="*/ 3358 w 4649"/>
              <a:gd name="T113" fmla="*/ 1209 h 1219"/>
              <a:gd name="T114" fmla="*/ 3349 w 4649"/>
              <a:gd name="T115" fmla="*/ 22 h 1219"/>
              <a:gd name="T116" fmla="*/ 3587 w 4649"/>
              <a:gd name="T117" fmla="*/ 22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649" h="1219">
                <a:moveTo>
                  <a:pt x="2421" y="667"/>
                </a:moveTo>
                <a:lnTo>
                  <a:pt x="2425" y="671"/>
                </a:lnTo>
                <a:lnTo>
                  <a:pt x="2436" y="682"/>
                </a:lnTo>
                <a:lnTo>
                  <a:pt x="2442" y="691"/>
                </a:lnTo>
                <a:lnTo>
                  <a:pt x="2450" y="701"/>
                </a:lnTo>
                <a:lnTo>
                  <a:pt x="2458" y="712"/>
                </a:lnTo>
                <a:lnTo>
                  <a:pt x="2467" y="725"/>
                </a:lnTo>
                <a:lnTo>
                  <a:pt x="2475" y="740"/>
                </a:lnTo>
                <a:lnTo>
                  <a:pt x="2483" y="756"/>
                </a:lnTo>
                <a:lnTo>
                  <a:pt x="2490" y="773"/>
                </a:lnTo>
                <a:lnTo>
                  <a:pt x="2494" y="783"/>
                </a:lnTo>
                <a:lnTo>
                  <a:pt x="2497" y="792"/>
                </a:lnTo>
                <a:lnTo>
                  <a:pt x="2500" y="802"/>
                </a:lnTo>
                <a:lnTo>
                  <a:pt x="2503" y="812"/>
                </a:lnTo>
                <a:lnTo>
                  <a:pt x="2505" y="822"/>
                </a:lnTo>
                <a:lnTo>
                  <a:pt x="2507" y="833"/>
                </a:lnTo>
                <a:lnTo>
                  <a:pt x="2508" y="844"/>
                </a:lnTo>
                <a:lnTo>
                  <a:pt x="2509" y="855"/>
                </a:lnTo>
                <a:lnTo>
                  <a:pt x="2510" y="867"/>
                </a:lnTo>
                <a:lnTo>
                  <a:pt x="2510" y="878"/>
                </a:lnTo>
                <a:lnTo>
                  <a:pt x="2510" y="887"/>
                </a:lnTo>
                <a:lnTo>
                  <a:pt x="2510" y="896"/>
                </a:lnTo>
                <a:lnTo>
                  <a:pt x="2510" y="912"/>
                </a:lnTo>
                <a:lnTo>
                  <a:pt x="2508" y="929"/>
                </a:lnTo>
                <a:lnTo>
                  <a:pt x="2506" y="945"/>
                </a:lnTo>
                <a:lnTo>
                  <a:pt x="2503" y="961"/>
                </a:lnTo>
                <a:lnTo>
                  <a:pt x="2499" y="976"/>
                </a:lnTo>
                <a:lnTo>
                  <a:pt x="2495" y="992"/>
                </a:lnTo>
                <a:lnTo>
                  <a:pt x="2490" y="1007"/>
                </a:lnTo>
                <a:lnTo>
                  <a:pt x="2483" y="1022"/>
                </a:lnTo>
                <a:lnTo>
                  <a:pt x="2477" y="1036"/>
                </a:lnTo>
                <a:lnTo>
                  <a:pt x="2469" y="1050"/>
                </a:lnTo>
                <a:lnTo>
                  <a:pt x="2461" y="1063"/>
                </a:lnTo>
                <a:lnTo>
                  <a:pt x="2452" y="1077"/>
                </a:lnTo>
                <a:lnTo>
                  <a:pt x="2443" y="1089"/>
                </a:lnTo>
                <a:lnTo>
                  <a:pt x="2433" y="1101"/>
                </a:lnTo>
                <a:lnTo>
                  <a:pt x="2422" y="1113"/>
                </a:lnTo>
                <a:lnTo>
                  <a:pt x="2411" y="1124"/>
                </a:lnTo>
                <a:lnTo>
                  <a:pt x="2399" y="1135"/>
                </a:lnTo>
                <a:lnTo>
                  <a:pt x="2387" y="1145"/>
                </a:lnTo>
                <a:lnTo>
                  <a:pt x="2374" y="1155"/>
                </a:lnTo>
                <a:lnTo>
                  <a:pt x="2361" y="1164"/>
                </a:lnTo>
                <a:lnTo>
                  <a:pt x="2347" y="1172"/>
                </a:lnTo>
                <a:lnTo>
                  <a:pt x="2333" y="1180"/>
                </a:lnTo>
                <a:lnTo>
                  <a:pt x="2317" y="1187"/>
                </a:lnTo>
                <a:lnTo>
                  <a:pt x="2302" y="1194"/>
                </a:lnTo>
                <a:lnTo>
                  <a:pt x="2287" y="1200"/>
                </a:lnTo>
                <a:lnTo>
                  <a:pt x="2271" y="1205"/>
                </a:lnTo>
                <a:lnTo>
                  <a:pt x="2255" y="1209"/>
                </a:lnTo>
                <a:lnTo>
                  <a:pt x="2239" y="1213"/>
                </a:lnTo>
                <a:lnTo>
                  <a:pt x="2222" y="1215"/>
                </a:lnTo>
                <a:lnTo>
                  <a:pt x="2205" y="1217"/>
                </a:lnTo>
                <a:lnTo>
                  <a:pt x="2188" y="1219"/>
                </a:lnTo>
                <a:lnTo>
                  <a:pt x="2171" y="1219"/>
                </a:lnTo>
                <a:lnTo>
                  <a:pt x="2154" y="1219"/>
                </a:lnTo>
                <a:lnTo>
                  <a:pt x="2137" y="1218"/>
                </a:lnTo>
                <a:lnTo>
                  <a:pt x="2121" y="1216"/>
                </a:lnTo>
                <a:lnTo>
                  <a:pt x="2105" y="1214"/>
                </a:lnTo>
                <a:lnTo>
                  <a:pt x="2089" y="1211"/>
                </a:lnTo>
                <a:lnTo>
                  <a:pt x="2074" y="1207"/>
                </a:lnTo>
                <a:lnTo>
                  <a:pt x="2059" y="1203"/>
                </a:lnTo>
                <a:lnTo>
                  <a:pt x="2044" y="1199"/>
                </a:lnTo>
                <a:lnTo>
                  <a:pt x="2030" y="1193"/>
                </a:lnTo>
                <a:lnTo>
                  <a:pt x="2016" y="1187"/>
                </a:lnTo>
                <a:lnTo>
                  <a:pt x="2003" y="1181"/>
                </a:lnTo>
                <a:lnTo>
                  <a:pt x="1990" y="1174"/>
                </a:lnTo>
                <a:lnTo>
                  <a:pt x="1977" y="1166"/>
                </a:lnTo>
                <a:lnTo>
                  <a:pt x="1971" y="1162"/>
                </a:lnTo>
                <a:lnTo>
                  <a:pt x="1965" y="1158"/>
                </a:lnTo>
                <a:lnTo>
                  <a:pt x="1954" y="1149"/>
                </a:lnTo>
                <a:lnTo>
                  <a:pt x="1943" y="1140"/>
                </a:lnTo>
                <a:lnTo>
                  <a:pt x="1932" y="1130"/>
                </a:lnTo>
                <a:lnTo>
                  <a:pt x="1922" y="1120"/>
                </a:lnTo>
                <a:lnTo>
                  <a:pt x="1913" y="1109"/>
                </a:lnTo>
                <a:lnTo>
                  <a:pt x="1904" y="1098"/>
                </a:lnTo>
                <a:lnTo>
                  <a:pt x="1895" y="1086"/>
                </a:lnTo>
                <a:lnTo>
                  <a:pt x="1888" y="1073"/>
                </a:lnTo>
                <a:lnTo>
                  <a:pt x="1881" y="1061"/>
                </a:lnTo>
                <a:lnTo>
                  <a:pt x="1874" y="1047"/>
                </a:lnTo>
                <a:lnTo>
                  <a:pt x="1869" y="1034"/>
                </a:lnTo>
                <a:lnTo>
                  <a:pt x="1864" y="1019"/>
                </a:lnTo>
                <a:lnTo>
                  <a:pt x="1859" y="1005"/>
                </a:lnTo>
                <a:lnTo>
                  <a:pt x="1856" y="990"/>
                </a:lnTo>
                <a:lnTo>
                  <a:pt x="1853" y="974"/>
                </a:lnTo>
                <a:lnTo>
                  <a:pt x="1851" y="958"/>
                </a:lnTo>
                <a:lnTo>
                  <a:pt x="1849" y="942"/>
                </a:lnTo>
                <a:lnTo>
                  <a:pt x="1849" y="925"/>
                </a:lnTo>
                <a:lnTo>
                  <a:pt x="1848" y="891"/>
                </a:lnTo>
                <a:lnTo>
                  <a:pt x="1849" y="859"/>
                </a:lnTo>
                <a:lnTo>
                  <a:pt x="1849" y="856"/>
                </a:lnTo>
                <a:lnTo>
                  <a:pt x="1850" y="852"/>
                </a:lnTo>
                <a:lnTo>
                  <a:pt x="1851" y="850"/>
                </a:lnTo>
                <a:lnTo>
                  <a:pt x="1854" y="847"/>
                </a:lnTo>
                <a:lnTo>
                  <a:pt x="1856" y="845"/>
                </a:lnTo>
                <a:lnTo>
                  <a:pt x="1859" y="844"/>
                </a:lnTo>
                <a:lnTo>
                  <a:pt x="1863" y="843"/>
                </a:lnTo>
                <a:lnTo>
                  <a:pt x="1866" y="842"/>
                </a:lnTo>
                <a:lnTo>
                  <a:pt x="2074" y="842"/>
                </a:lnTo>
                <a:lnTo>
                  <a:pt x="2078" y="843"/>
                </a:lnTo>
                <a:lnTo>
                  <a:pt x="2081" y="844"/>
                </a:lnTo>
                <a:lnTo>
                  <a:pt x="2084" y="845"/>
                </a:lnTo>
                <a:lnTo>
                  <a:pt x="2087" y="848"/>
                </a:lnTo>
                <a:lnTo>
                  <a:pt x="2089" y="850"/>
                </a:lnTo>
                <a:lnTo>
                  <a:pt x="2090" y="853"/>
                </a:lnTo>
                <a:lnTo>
                  <a:pt x="2092" y="857"/>
                </a:lnTo>
                <a:lnTo>
                  <a:pt x="2092" y="860"/>
                </a:lnTo>
                <a:lnTo>
                  <a:pt x="2092" y="935"/>
                </a:lnTo>
                <a:lnTo>
                  <a:pt x="2093" y="942"/>
                </a:lnTo>
                <a:lnTo>
                  <a:pt x="2094" y="948"/>
                </a:lnTo>
                <a:lnTo>
                  <a:pt x="2095" y="955"/>
                </a:lnTo>
                <a:lnTo>
                  <a:pt x="2098" y="961"/>
                </a:lnTo>
                <a:lnTo>
                  <a:pt x="2101" y="967"/>
                </a:lnTo>
                <a:lnTo>
                  <a:pt x="2104" y="973"/>
                </a:lnTo>
                <a:lnTo>
                  <a:pt x="2108" y="978"/>
                </a:lnTo>
                <a:lnTo>
                  <a:pt x="2110" y="981"/>
                </a:lnTo>
                <a:lnTo>
                  <a:pt x="2112" y="983"/>
                </a:lnTo>
                <a:lnTo>
                  <a:pt x="2117" y="988"/>
                </a:lnTo>
                <a:lnTo>
                  <a:pt x="2122" y="992"/>
                </a:lnTo>
                <a:lnTo>
                  <a:pt x="2128" y="996"/>
                </a:lnTo>
                <a:lnTo>
                  <a:pt x="2134" y="999"/>
                </a:lnTo>
                <a:lnTo>
                  <a:pt x="2140" y="1001"/>
                </a:lnTo>
                <a:lnTo>
                  <a:pt x="2147" y="1003"/>
                </a:lnTo>
                <a:lnTo>
                  <a:pt x="2153" y="1004"/>
                </a:lnTo>
                <a:lnTo>
                  <a:pt x="2160" y="1005"/>
                </a:lnTo>
                <a:lnTo>
                  <a:pt x="2167" y="1004"/>
                </a:lnTo>
                <a:lnTo>
                  <a:pt x="2173" y="1003"/>
                </a:lnTo>
                <a:lnTo>
                  <a:pt x="2180" y="1002"/>
                </a:lnTo>
                <a:lnTo>
                  <a:pt x="2186" y="1000"/>
                </a:lnTo>
                <a:lnTo>
                  <a:pt x="2191" y="998"/>
                </a:lnTo>
                <a:lnTo>
                  <a:pt x="2197" y="995"/>
                </a:lnTo>
                <a:lnTo>
                  <a:pt x="2202" y="991"/>
                </a:lnTo>
                <a:lnTo>
                  <a:pt x="2206" y="987"/>
                </a:lnTo>
                <a:lnTo>
                  <a:pt x="2211" y="983"/>
                </a:lnTo>
                <a:lnTo>
                  <a:pt x="2215" y="979"/>
                </a:lnTo>
                <a:lnTo>
                  <a:pt x="2218" y="974"/>
                </a:lnTo>
                <a:lnTo>
                  <a:pt x="2221" y="969"/>
                </a:lnTo>
                <a:lnTo>
                  <a:pt x="2224" y="963"/>
                </a:lnTo>
                <a:lnTo>
                  <a:pt x="2226" y="957"/>
                </a:lnTo>
                <a:lnTo>
                  <a:pt x="2227" y="951"/>
                </a:lnTo>
                <a:lnTo>
                  <a:pt x="2228" y="948"/>
                </a:lnTo>
                <a:lnTo>
                  <a:pt x="2228" y="945"/>
                </a:lnTo>
                <a:lnTo>
                  <a:pt x="2228" y="871"/>
                </a:lnTo>
                <a:lnTo>
                  <a:pt x="2228" y="862"/>
                </a:lnTo>
                <a:lnTo>
                  <a:pt x="2226" y="855"/>
                </a:lnTo>
                <a:lnTo>
                  <a:pt x="2224" y="847"/>
                </a:lnTo>
                <a:lnTo>
                  <a:pt x="2220" y="838"/>
                </a:lnTo>
                <a:lnTo>
                  <a:pt x="2215" y="827"/>
                </a:lnTo>
                <a:lnTo>
                  <a:pt x="2211" y="822"/>
                </a:lnTo>
                <a:lnTo>
                  <a:pt x="2207" y="817"/>
                </a:lnTo>
                <a:lnTo>
                  <a:pt x="2198" y="805"/>
                </a:lnTo>
                <a:lnTo>
                  <a:pt x="2191" y="798"/>
                </a:lnTo>
                <a:lnTo>
                  <a:pt x="2181" y="788"/>
                </a:lnTo>
                <a:lnTo>
                  <a:pt x="2152" y="761"/>
                </a:lnTo>
                <a:lnTo>
                  <a:pt x="2116" y="728"/>
                </a:lnTo>
                <a:lnTo>
                  <a:pt x="2078" y="693"/>
                </a:lnTo>
                <a:lnTo>
                  <a:pt x="2008" y="632"/>
                </a:lnTo>
                <a:lnTo>
                  <a:pt x="1978" y="604"/>
                </a:lnTo>
                <a:lnTo>
                  <a:pt x="1973" y="599"/>
                </a:lnTo>
                <a:lnTo>
                  <a:pt x="1960" y="584"/>
                </a:lnTo>
                <a:lnTo>
                  <a:pt x="1941" y="562"/>
                </a:lnTo>
                <a:lnTo>
                  <a:pt x="1930" y="548"/>
                </a:lnTo>
                <a:lnTo>
                  <a:pt x="1919" y="533"/>
                </a:lnTo>
                <a:lnTo>
                  <a:pt x="1908" y="516"/>
                </a:lnTo>
                <a:lnTo>
                  <a:pt x="1897" y="497"/>
                </a:lnTo>
                <a:lnTo>
                  <a:pt x="1887" y="478"/>
                </a:lnTo>
                <a:lnTo>
                  <a:pt x="1882" y="468"/>
                </a:lnTo>
                <a:lnTo>
                  <a:pt x="1878" y="457"/>
                </a:lnTo>
                <a:lnTo>
                  <a:pt x="1873" y="446"/>
                </a:lnTo>
                <a:lnTo>
                  <a:pt x="1869" y="435"/>
                </a:lnTo>
                <a:lnTo>
                  <a:pt x="1866" y="424"/>
                </a:lnTo>
                <a:lnTo>
                  <a:pt x="1863" y="413"/>
                </a:lnTo>
                <a:lnTo>
                  <a:pt x="1860" y="402"/>
                </a:lnTo>
                <a:lnTo>
                  <a:pt x="1858" y="390"/>
                </a:lnTo>
                <a:lnTo>
                  <a:pt x="1856" y="378"/>
                </a:lnTo>
                <a:lnTo>
                  <a:pt x="1855" y="366"/>
                </a:lnTo>
                <a:lnTo>
                  <a:pt x="1855" y="362"/>
                </a:lnTo>
                <a:lnTo>
                  <a:pt x="1854" y="346"/>
                </a:lnTo>
                <a:lnTo>
                  <a:pt x="1854" y="330"/>
                </a:lnTo>
                <a:lnTo>
                  <a:pt x="1854" y="313"/>
                </a:lnTo>
                <a:lnTo>
                  <a:pt x="1855" y="296"/>
                </a:lnTo>
                <a:lnTo>
                  <a:pt x="1858" y="279"/>
                </a:lnTo>
                <a:lnTo>
                  <a:pt x="1860" y="263"/>
                </a:lnTo>
                <a:lnTo>
                  <a:pt x="1864" y="247"/>
                </a:lnTo>
                <a:lnTo>
                  <a:pt x="1869" y="231"/>
                </a:lnTo>
                <a:lnTo>
                  <a:pt x="1871" y="224"/>
                </a:lnTo>
                <a:lnTo>
                  <a:pt x="1874" y="216"/>
                </a:lnTo>
                <a:lnTo>
                  <a:pt x="1880" y="201"/>
                </a:lnTo>
                <a:lnTo>
                  <a:pt x="1886" y="187"/>
                </a:lnTo>
                <a:lnTo>
                  <a:pt x="1894" y="172"/>
                </a:lnTo>
                <a:lnTo>
                  <a:pt x="1901" y="159"/>
                </a:lnTo>
                <a:lnTo>
                  <a:pt x="1910" y="145"/>
                </a:lnTo>
                <a:lnTo>
                  <a:pt x="1919" y="132"/>
                </a:lnTo>
                <a:lnTo>
                  <a:pt x="1929" y="120"/>
                </a:lnTo>
                <a:lnTo>
                  <a:pt x="1939" y="108"/>
                </a:lnTo>
                <a:lnTo>
                  <a:pt x="1950" y="96"/>
                </a:lnTo>
                <a:lnTo>
                  <a:pt x="1962" y="85"/>
                </a:lnTo>
                <a:lnTo>
                  <a:pt x="1974" y="75"/>
                </a:lnTo>
                <a:lnTo>
                  <a:pt x="1986" y="65"/>
                </a:lnTo>
                <a:lnTo>
                  <a:pt x="1999" y="56"/>
                </a:lnTo>
                <a:lnTo>
                  <a:pt x="2012" y="48"/>
                </a:lnTo>
                <a:lnTo>
                  <a:pt x="2026" y="40"/>
                </a:lnTo>
                <a:lnTo>
                  <a:pt x="2041" y="32"/>
                </a:lnTo>
                <a:lnTo>
                  <a:pt x="2055" y="26"/>
                </a:lnTo>
                <a:lnTo>
                  <a:pt x="2070" y="20"/>
                </a:lnTo>
                <a:lnTo>
                  <a:pt x="2085" y="15"/>
                </a:lnTo>
                <a:lnTo>
                  <a:pt x="2101" y="10"/>
                </a:lnTo>
                <a:lnTo>
                  <a:pt x="2117" y="7"/>
                </a:lnTo>
                <a:lnTo>
                  <a:pt x="2133" y="4"/>
                </a:lnTo>
                <a:lnTo>
                  <a:pt x="2150" y="2"/>
                </a:lnTo>
                <a:lnTo>
                  <a:pt x="2167" y="0"/>
                </a:lnTo>
                <a:lnTo>
                  <a:pt x="2184" y="0"/>
                </a:lnTo>
                <a:lnTo>
                  <a:pt x="2200" y="0"/>
                </a:lnTo>
                <a:lnTo>
                  <a:pt x="2216" y="1"/>
                </a:lnTo>
                <a:lnTo>
                  <a:pt x="2232" y="3"/>
                </a:lnTo>
                <a:lnTo>
                  <a:pt x="2247" y="6"/>
                </a:lnTo>
                <a:lnTo>
                  <a:pt x="2262" y="9"/>
                </a:lnTo>
                <a:lnTo>
                  <a:pt x="2277" y="13"/>
                </a:lnTo>
                <a:lnTo>
                  <a:pt x="2292" y="17"/>
                </a:lnTo>
                <a:lnTo>
                  <a:pt x="2306" y="22"/>
                </a:lnTo>
                <a:lnTo>
                  <a:pt x="2320" y="28"/>
                </a:lnTo>
                <a:lnTo>
                  <a:pt x="2335" y="35"/>
                </a:lnTo>
                <a:lnTo>
                  <a:pt x="2348" y="42"/>
                </a:lnTo>
                <a:lnTo>
                  <a:pt x="2360" y="49"/>
                </a:lnTo>
                <a:lnTo>
                  <a:pt x="2373" y="58"/>
                </a:lnTo>
                <a:lnTo>
                  <a:pt x="2384" y="66"/>
                </a:lnTo>
                <a:lnTo>
                  <a:pt x="2396" y="76"/>
                </a:lnTo>
                <a:lnTo>
                  <a:pt x="2406" y="86"/>
                </a:lnTo>
                <a:lnTo>
                  <a:pt x="2417" y="96"/>
                </a:lnTo>
                <a:lnTo>
                  <a:pt x="2426" y="107"/>
                </a:lnTo>
                <a:lnTo>
                  <a:pt x="2436" y="119"/>
                </a:lnTo>
                <a:lnTo>
                  <a:pt x="2444" y="131"/>
                </a:lnTo>
                <a:lnTo>
                  <a:pt x="2452" y="143"/>
                </a:lnTo>
                <a:lnTo>
                  <a:pt x="2460" y="156"/>
                </a:lnTo>
                <a:lnTo>
                  <a:pt x="2467" y="170"/>
                </a:lnTo>
                <a:lnTo>
                  <a:pt x="2473" y="184"/>
                </a:lnTo>
                <a:lnTo>
                  <a:pt x="2478" y="198"/>
                </a:lnTo>
                <a:lnTo>
                  <a:pt x="2483" y="213"/>
                </a:lnTo>
                <a:lnTo>
                  <a:pt x="2488" y="228"/>
                </a:lnTo>
                <a:lnTo>
                  <a:pt x="2491" y="244"/>
                </a:lnTo>
                <a:lnTo>
                  <a:pt x="2494" y="260"/>
                </a:lnTo>
                <a:lnTo>
                  <a:pt x="2496" y="276"/>
                </a:lnTo>
                <a:lnTo>
                  <a:pt x="2497" y="293"/>
                </a:lnTo>
                <a:lnTo>
                  <a:pt x="2498" y="310"/>
                </a:lnTo>
                <a:lnTo>
                  <a:pt x="2498" y="350"/>
                </a:lnTo>
                <a:lnTo>
                  <a:pt x="2498" y="388"/>
                </a:lnTo>
                <a:lnTo>
                  <a:pt x="2498" y="392"/>
                </a:lnTo>
                <a:lnTo>
                  <a:pt x="2497" y="395"/>
                </a:lnTo>
                <a:lnTo>
                  <a:pt x="2495" y="398"/>
                </a:lnTo>
                <a:lnTo>
                  <a:pt x="2493" y="401"/>
                </a:lnTo>
                <a:lnTo>
                  <a:pt x="2491" y="403"/>
                </a:lnTo>
                <a:lnTo>
                  <a:pt x="2488" y="404"/>
                </a:lnTo>
                <a:lnTo>
                  <a:pt x="2484" y="405"/>
                </a:lnTo>
                <a:lnTo>
                  <a:pt x="2481" y="406"/>
                </a:lnTo>
                <a:lnTo>
                  <a:pt x="2277" y="405"/>
                </a:lnTo>
                <a:lnTo>
                  <a:pt x="2273" y="405"/>
                </a:lnTo>
                <a:lnTo>
                  <a:pt x="2270" y="404"/>
                </a:lnTo>
                <a:lnTo>
                  <a:pt x="2267" y="402"/>
                </a:lnTo>
                <a:lnTo>
                  <a:pt x="2264" y="400"/>
                </a:lnTo>
                <a:lnTo>
                  <a:pt x="2262" y="397"/>
                </a:lnTo>
                <a:lnTo>
                  <a:pt x="2260" y="394"/>
                </a:lnTo>
                <a:lnTo>
                  <a:pt x="2259" y="391"/>
                </a:lnTo>
                <a:lnTo>
                  <a:pt x="2259" y="387"/>
                </a:lnTo>
                <a:lnTo>
                  <a:pt x="2259" y="285"/>
                </a:lnTo>
                <a:lnTo>
                  <a:pt x="2258" y="278"/>
                </a:lnTo>
                <a:lnTo>
                  <a:pt x="2257" y="271"/>
                </a:lnTo>
                <a:lnTo>
                  <a:pt x="2256" y="265"/>
                </a:lnTo>
                <a:lnTo>
                  <a:pt x="2253" y="259"/>
                </a:lnTo>
                <a:lnTo>
                  <a:pt x="2251" y="253"/>
                </a:lnTo>
                <a:lnTo>
                  <a:pt x="2247" y="248"/>
                </a:lnTo>
                <a:lnTo>
                  <a:pt x="2244" y="243"/>
                </a:lnTo>
                <a:lnTo>
                  <a:pt x="2239" y="238"/>
                </a:lnTo>
                <a:lnTo>
                  <a:pt x="2235" y="234"/>
                </a:lnTo>
                <a:lnTo>
                  <a:pt x="2229" y="230"/>
                </a:lnTo>
                <a:lnTo>
                  <a:pt x="2224" y="226"/>
                </a:lnTo>
                <a:lnTo>
                  <a:pt x="2218" y="224"/>
                </a:lnTo>
                <a:lnTo>
                  <a:pt x="2212" y="221"/>
                </a:lnTo>
                <a:lnTo>
                  <a:pt x="2206" y="220"/>
                </a:lnTo>
                <a:lnTo>
                  <a:pt x="2199" y="219"/>
                </a:lnTo>
                <a:lnTo>
                  <a:pt x="2192" y="218"/>
                </a:lnTo>
                <a:lnTo>
                  <a:pt x="2186" y="219"/>
                </a:lnTo>
                <a:lnTo>
                  <a:pt x="2180" y="220"/>
                </a:lnTo>
                <a:lnTo>
                  <a:pt x="2174" y="221"/>
                </a:lnTo>
                <a:lnTo>
                  <a:pt x="2168" y="223"/>
                </a:lnTo>
                <a:lnTo>
                  <a:pt x="2162" y="226"/>
                </a:lnTo>
                <a:lnTo>
                  <a:pt x="2157" y="229"/>
                </a:lnTo>
                <a:lnTo>
                  <a:pt x="2152" y="232"/>
                </a:lnTo>
                <a:lnTo>
                  <a:pt x="2148" y="236"/>
                </a:lnTo>
                <a:lnTo>
                  <a:pt x="2143" y="240"/>
                </a:lnTo>
                <a:lnTo>
                  <a:pt x="2140" y="245"/>
                </a:lnTo>
                <a:lnTo>
                  <a:pt x="2136" y="250"/>
                </a:lnTo>
                <a:lnTo>
                  <a:pt x="2133" y="255"/>
                </a:lnTo>
                <a:lnTo>
                  <a:pt x="2131" y="261"/>
                </a:lnTo>
                <a:lnTo>
                  <a:pt x="2129" y="267"/>
                </a:lnTo>
                <a:lnTo>
                  <a:pt x="2127" y="273"/>
                </a:lnTo>
                <a:lnTo>
                  <a:pt x="2127" y="279"/>
                </a:lnTo>
                <a:lnTo>
                  <a:pt x="2126" y="349"/>
                </a:lnTo>
                <a:lnTo>
                  <a:pt x="2126" y="352"/>
                </a:lnTo>
                <a:lnTo>
                  <a:pt x="2128" y="366"/>
                </a:lnTo>
                <a:lnTo>
                  <a:pt x="2130" y="375"/>
                </a:lnTo>
                <a:lnTo>
                  <a:pt x="2133" y="386"/>
                </a:lnTo>
                <a:lnTo>
                  <a:pt x="2135" y="392"/>
                </a:lnTo>
                <a:lnTo>
                  <a:pt x="2138" y="398"/>
                </a:lnTo>
                <a:lnTo>
                  <a:pt x="2140" y="403"/>
                </a:lnTo>
                <a:lnTo>
                  <a:pt x="2143" y="409"/>
                </a:lnTo>
                <a:lnTo>
                  <a:pt x="2146" y="414"/>
                </a:lnTo>
                <a:lnTo>
                  <a:pt x="2150" y="419"/>
                </a:lnTo>
                <a:lnTo>
                  <a:pt x="2154" y="423"/>
                </a:lnTo>
                <a:lnTo>
                  <a:pt x="2158" y="427"/>
                </a:lnTo>
                <a:lnTo>
                  <a:pt x="2174" y="440"/>
                </a:lnTo>
                <a:lnTo>
                  <a:pt x="2206" y="469"/>
                </a:lnTo>
                <a:lnTo>
                  <a:pt x="2295" y="551"/>
                </a:lnTo>
                <a:lnTo>
                  <a:pt x="2421" y="667"/>
                </a:lnTo>
                <a:close/>
                <a:moveTo>
                  <a:pt x="701" y="13"/>
                </a:moveTo>
                <a:lnTo>
                  <a:pt x="705" y="14"/>
                </a:lnTo>
                <a:lnTo>
                  <a:pt x="709" y="15"/>
                </a:lnTo>
                <a:lnTo>
                  <a:pt x="712" y="17"/>
                </a:lnTo>
                <a:lnTo>
                  <a:pt x="715" y="19"/>
                </a:lnTo>
                <a:lnTo>
                  <a:pt x="717" y="22"/>
                </a:lnTo>
                <a:lnTo>
                  <a:pt x="718" y="26"/>
                </a:lnTo>
                <a:lnTo>
                  <a:pt x="719" y="30"/>
                </a:lnTo>
                <a:lnTo>
                  <a:pt x="719" y="34"/>
                </a:lnTo>
                <a:lnTo>
                  <a:pt x="615" y="612"/>
                </a:lnTo>
                <a:lnTo>
                  <a:pt x="511" y="1189"/>
                </a:lnTo>
                <a:lnTo>
                  <a:pt x="510" y="1193"/>
                </a:lnTo>
                <a:lnTo>
                  <a:pt x="508" y="1197"/>
                </a:lnTo>
                <a:lnTo>
                  <a:pt x="506" y="1201"/>
                </a:lnTo>
                <a:lnTo>
                  <a:pt x="502" y="1204"/>
                </a:lnTo>
                <a:lnTo>
                  <a:pt x="499" y="1207"/>
                </a:lnTo>
                <a:lnTo>
                  <a:pt x="495" y="1208"/>
                </a:lnTo>
                <a:lnTo>
                  <a:pt x="491" y="1210"/>
                </a:lnTo>
                <a:lnTo>
                  <a:pt x="487" y="1210"/>
                </a:lnTo>
                <a:lnTo>
                  <a:pt x="436" y="1210"/>
                </a:lnTo>
                <a:lnTo>
                  <a:pt x="254" y="1210"/>
                </a:lnTo>
                <a:lnTo>
                  <a:pt x="250" y="1210"/>
                </a:lnTo>
                <a:lnTo>
                  <a:pt x="246" y="1208"/>
                </a:lnTo>
                <a:lnTo>
                  <a:pt x="242" y="1206"/>
                </a:lnTo>
                <a:lnTo>
                  <a:pt x="238" y="1204"/>
                </a:lnTo>
                <a:lnTo>
                  <a:pt x="235" y="1201"/>
                </a:lnTo>
                <a:lnTo>
                  <a:pt x="233" y="1197"/>
                </a:lnTo>
                <a:lnTo>
                  <a:pt x="231" y="1193"/>
                </a:lnTo>
                <a:lnTo>
                  <a:pt x="230" y="1189"/>
                </a:lnTo>
                <a:lnTo>
                  <a:pt x="115" y="612"/>
                </a:lnTo>
                <a:lnTo>
                  <a:pt x="0" y="34"/>
                </a:lnTo>
                <a:lnTo>
                  <a:pt x="0" y="30"/>
                </a:lnTo>
                <a:lnTo>
                  <a:pt x="1" y="26"/>
                </a:lnTo>
                <a:lnTo>
                  <a:pt x="1" y="24"/>
                </a:lnTo>
                <a:lnTo>
                  <a:pt x="2" y="22"/>
                </a:lnTo>
                <a:lnTo>
                  <a:pt x="4" y="19"/>
                </a:lnTo>
                <a:lnTo>
                  <a:pt x="7" y="16"/>
                </a:lnTo>
                <a:lnTo>
                  <a:pt x="10" y="15"/>
                </a:lnTo>
                <a:lnTo>
                  <a:pt x="14" y="13"/>
                </a:lnTo>
                <a:lnTo>
                  <a:pt x="18" y="13"/>
                </a:lnTo>
                <a:lnTo>
                  <a:pt x="225" y="13"/>
                </a:lnTo>
                <a:lnTo>
                  <a:pt x="229" y="13"/>
                </a:lnTo>
                <a:lnTo>
                  <a:pt x="233" y="14"/>
                </a:lnTo>
                <a:lnTo>
                  <a:pt x="237" y="16"/>
                </a:lnTo>
                <a:lnTo>
                  <a:pt x="241" y="19"/>
                </a:lnTo>
                <a:lnTo>
                  <a:pt x="244" y="22"/>
                </a:lnTo>
                <a:lnTo>
                  <a:pt x="246" y="25"/>
                </a:lnTo>
                <a:lnTo>
                  <a:pt x="248" y="29"/>
                </a:lnTo>
                <a:lnTo>
                  <a:pt x="249" y="33"/>
                </a:lnTo>
                <a:lnTo>
                  <a:pt x="365" y="696"/>
                </a:lnTo>
                <a:lnTo>
                  <a:pt x="493" y="33"/>
                </a:lnTo>
                <a:lnTo>
                  <a:pt x="495" y="29"/>
                </a:lnTo>
                <a:lnTo>
                  <a:pt x="496" y="25"/>
                </a:lnTo>
                <a:lnTo>
                  <a:pt x="499" y="22"/>
                </a:lnTo>
                <a:lnTo>
                  <a:pt x="502" y="19"/>
                </a:lnTo>
                <a:lnTo>
                  <a:pt x="506" y="16"/>
                </a:lnTo>
                <a:lnTo>
                  <a:pt x="509" y="15"/>
                </a:lnTo>
                <a:lnTo>
                  <a:pt x="513" y="13"/>
                </a:lnTo>
                <a:lnTo>
                  <a:pt x="518" y="13"/>
                </a:lnTo>
                <a:lnTo>
                  <a:pt x="701" y="13"/>
                </a:lnTo>
                <a:close/>
                <a:moveTo>
                  <a:pt x="1409" y="1189"/>
                </a:moveTo>
                <a:lnTo>
                  <a:pt x="1409" y="1193"/>
                </a:lnTo>
                <a:lnTo>
                  <a:pt x="1409" y="1197"/>
                </a:lnTo>
                <a:lnTo>
                  <a:pt x="1407" y="1200"/>
                </a:lnTo>
                <a:lnTo>
                  <a:pt x="1405" y="1204"/>
                </a:lnTo>
                <a:lnTo>
                  <a:pt x="1402" y="1206"/>
                </a:lnTo>
                <a:lnTo>
                  <a:pt x="1398" y="1208"/>
                </a:lnTo>
                <a:lnTo>
                  <a:pt x="1395" y="1210"/>
                </a:lnTo>
                <a:lnTo>
                  <a:pt x="1390" y="1210"/>
                </a:lnTo>
                <a:lnTo>
                  <a:pt x="1185" y="1210"/>
                </a:lnTo>
                <a:lnTo>
                  <a:pt x="1181" y="1210"/>
                </a:lnTo>
                <a:lnTo>
                  <a:pt x="1177" y="1209"/>
                </a:lnTo>
                <a:lnTo>
                  <a:pt x="1173" y="1207"/>
                </a:lnTo>
                <a:lnTo>
                  <a:pt x="1169" y="1204"/>
                </a:lnTo>
                <a:lnTo>
                  <a:pt x="1166" y="1201"/>
                </a:lnTo>
                <a:lnTo>
                  <a:pt x="1164" y="1198"/>
                </a:lnTo>
                <a:lnTo>
                  <a:pt x="1162" y="1194"/>
                </a:lnTo>
                <a:lnTo>
                  <a:pt x="1161" y="1190"/>
                </a:lnTo>
                <a:lnTo>
                  <a:pt x="1143" y="1087"/>
                </a:lnTo>
                <a:lnTo>
                  <a:pt x="936" y="1087"/>
                </a:lnTo>
                <a:lnTo>
                  <a:pt x="916" y="1190"/>
                </a:lnTo>
                <a:lnTo>
                  <a:pt x="915" y="1194"/>
                </a:lnTo>
                <a:lnTo>
                  <a:pt x="913" y="1198"/>
                </a:lnTo>
                <a:lnTo>
                  <a:pt x="911" y="1201"/>
                </a:lnTo>
                <a:lnTo>
                  <a:pt x="908" y="1204"/>
                </a:lnTo>
                <a:lnTo>
                  <a:pt x="904" y="1207"/>
                </a:lnTo>
                <a:lnTo>
                  <a:pt x="900" y="1209"/>
                </a:lnTo>
                <a:lnTo>
                  <a:pt x="896" y="1210"/>
                </a:lnTo>
                <a:lnTo>
                  <a:pt x="892" y="1210"/>
                </a:lnTo>
                <a:lnTo>
                  <a:pt x="705" y="1210"/>
                </a:lnTo>
                <a:lnTo>
                  <a:pt x="701" y="1210"/>
                </a:lnTo>
                <a:lnTo>
                  <a:pt x="698" y="1208"/>
                </a:lnTo>
                <a:lnTo>
                  <a:pt x="695" y="1206"/>
                </a:lnTo>
                <a:lnTo>
                  <a:pt x="692" y="1204"/>
                </a:lnTo>
                <a:lnTo>
                  <a:pt x="691" y="1200"/>
                </a:lnTo>
                <a:lnTo>
                  <a:pt x="690" y="1197"/>
                </a:lnTo>
                <a:lnTo>
                  <a:pt x="690" y="1193"/>
                </a:lnTo>
                <a:lnTo>
                  <a:pt x="690" y="1189"/>
                </a:lnTo>
                <a:lnTo>
                  <a:pt x="795" y="612"/>
                </a:lnTo>
                <a:lnTo>
                  <a:pt x="899" y="34"/>
                </a:lnTo>
                <a:lnTo>
                  <a:pt x="900" y="29"/>
                </a:lnTo>
                <a:lnTo>
                  <a:pt x="902" y="26"/>
                </a:lnTo>
                <a:lnTo>
                  <a:pt x="904" y="22"/>
                </a:lnTo>
                <a:lnTo>
                  <a:pt x="907" y="19"/>
                </a:lnTo>
                <a:lnTo>
                  <a:pt x="911" y="16"/>
                </a:lnTo>
                <a:lnTo>
                  <a:pt x="914" y="15"/>
                </a:lnTo>
                <a:lnTo>
                  <a:pt x="919" y="13"/>
                </a:lnTo>
                <a:lnTo>
                  <a:pt x="923" y="13"/>
                </a:lnTo>
                <a:lnTo>
                  <a:pt x="1125" y="13"/>
                </a:lnTo>
                <a:lnTo>
                  <a:pt x="1154" y="13"/>
                </a:lnTo>
                <a:lnTo>
                  <a:pt x="1158" y="13"/>
                </a:lnTo>
                <a:lnTo>
                  <a:pt x="1163" y="15"/>
                </a:lnTo>
                <a:lnTo>
                  <a:pt x="1167" y="17"/>
                </a:lnTo>
                <a:lnTo>
                  <a:pt x="1171" y="19"/>
                </a:lnTo>
                <a:lnTo>
                  <a:pt x="1174" y="22"/>
                </a:lnTo>
                <a:lnTo>
                  <a:pt x="1177" y="26"/>
                </a:lnTo>
                <a:lnTo>
                  <a:pt x="1179" y="29"/>
                </a:lnTo>
                <a:lnTo>
                  <a:pt x="1180" y="34"/>
                </a:lnTo>
                <a:lnTo>
                  <a:pt x="1294" y="612"/>
                </a:lnTo>
                <a:lnTo>
                  <a:pt x="1409" y="1189"/>
                </a:lnTo>
                <a:close/>
                <a:moveTo>
                  <a:pt x="979" y="868"/>
                </a:moveTo>
                <a:lnTo>
                  <a:pt x="1105" y="868"/>
                </a:lnTo>
                <a:lnTo>
                  <a:pt x="1045" y="526"/>
                </a:lnTo>
                <a:lnTo>
                  <a:pt x="979" y="868"/>
                </a:lnTo>
                <a:close/>
                <a:moveTo>
                  <a:pt x="3252" y="1189"/>
                </a:moveTo>
                <a:lnTo>
                  <a:pt x="3252" y="1193"/>
                </a:lnTo>
                <a:lnTo>
                  <a:pt x="3252" y="1197"/>
                </a:lnTo>
                <a:lnTo>
                  <a:pt x="3250" y="1200"/>
                </a:lnTo>
                <a:lnTo>
                  <a:pt x="3248" y="1204"/>
                </a:lnTo>
                <a:lnTo>
                  <a:pt x="3246" y="1206"/>
                </a:lnTo>
                <a:lnTo>
                  <a:pt x="3243" y="1208"/>
                </a:lnTo>
                <a:lnTo>
                  <a:pt x="3239" y="1210"/>
                </a:lnTo>
                <a:lnTo>
                  <a:pt x="3235" y="1210"/>
                </a:lnTo>
                <a:lnTo>
                  <a:pt x="3027" y="1210"/>
                </a:lnTo>
                <a:lnTo>
                  <a:pt x="3023" y="1210"/>
                </a:lnTo>
                <a:lnTo>
                  <a:pt x="3019" y="1209"/>
                </a:lnTo>
                <a:lnTo>
                  <a:pt x="3015" y="1207"/>
                </a:lnTo>
                <a:lnTo>
                  <a:pt x="3012" y="1204"/>
                </a:lnTo>
                <a:lnTo>
                  <a:pt x="3009" y="1201"/>
                </a:lnTo>
                <a:lnTo>
                  <a:pt x="3006" y="1198"/>
                </a:lnTo>
                <a:lnTo>
                  <a:pt x="3004" y="1194"/>
                </a:lnTo>
                <a:lnTo>
                  <a:pt x="3003" y="1190"/>
                </a:lnTo>
                <a:lnTo>
                  <a:pt x="2985" y="1087"/>
                </a:lnTo>
                <a:lnTo>
                  <a:pt x="2779" y="1087"/>
                </a:lnTo>
                <a:lnTo>
                  <a:pt x="2759" y="1190"/>
                </a:lnTo>
                <a:lnTo>
                  <a:pt x="2758" y="1194"/>
                </a:lnTo>
                <a:lnTo>
                  <a:pt x="2756" y="1198"/>
                </a:lnTo>
                <a:lnTo>
                  <a:pt x="2753" y="1201"/>
                </a:lnTo>
                <a:lnTo>
                  <a:pt x="2750" y="1204"/>
                </a:lnTo>
                <a:lnTo>
                  <a:pt x="2747" y="1207"/>
                </a:lnTo>
                <a:lnTo>
                  <a:pt x="2743" y="1209"/>
                </a:lnTo>
                <a:lnTo>
                  <a:pt x="2739" y="1210"/>
                </a:lnTo>
                <a:lnTo>
                  <a:pt x="2735" y="1210"/>
                </a:lnTo>
                <a:lnTo>
                  <a:pt x="2551" y="1210"/>
                </a:lnTo>
                <a:lnTo>
                  <a:pt x="2547" y="1210"/>
                </a:lnTo>
                <a:lnTo>
                  <a:pt x="2543" y="1208"/>
                </a:lnTo>
                <a:lnTo>
                  <a:pt x="2540" y="1206"/>
                </a:lnTo>
                <a:lnTo>
                  <a:pt x="2537" y="1204"/>
                </a:lnTo>
                <a:lnTo>
                  <a:pt x="2535" y="1200"/>
                </a:lnTo>
                <a:lnTo>
                  <a:pt x="2534" y="1197"/>
                </a:lnTo>
                <a:lnTo>
                  <a:pt x="2533" y="1193"/>
                </a:lnTo>
                <a:lnTo>
                  <a:pt x="2533" y="1189"/>
                </a:lnTo>
                <a:lnTo>
                  <a:pt x="2637" y="612"/>
                </a:lnTo>
                <a:lnTo>
                  <a:pt x="2741" y="34"/>
                </a:lnTo>
                <a:lnTo>
                  <a:pt x="2742" y="29"/>
                </a:lnTo>
                <a:lnTo>
                  <a:pt x="2744" y="26"/>
                </a:lnTo>
                <a:lnTo>
                  <a:pt x="2747" y="22"/>
                </a:lnTo>
                <a:lnTo>
                  <a:pt x="2750" y="19"/>
                </a:lnTo>
                <a:lnTo>
                  <a:pt x="2753" y="16"/>
                </a:lnTo>
                <a:lnTo>
                  <a:pt x="2757" y="15"/>
                </a:lnTo>
                <a:lnTo>
                  <a:pt x="2761" y="13"/>
                </a:lnTo>
                <a:lnTo>
                  <a:pt x="2765" y="13"/>
                </a:lnTo>
                <a:lnTo>
                  <a:pt x="2890" y="13"/>
                </a:lnTo>
                <a:lnTo>
                  <a:pt x="2998" y="13"/>
                </a:lnTo>
                <a:lnTo>
                  <a:pt x="3003" y="13"/>
                </a:lnTo>
                <a:lnTo>
                  <a:pt x="3007" y="15"/>
                </a:lnTo>
                <a:lnTo>
                  <a:pt x="3011" y="17"/>
                </a:lnTo>
                <a:lnTo>
                  <a:pt x="3014" y="19"/>
                </a:lnTo>
                <a:lnTo>
                  <a:pt x="3017" y="22"/>
                </a:lnTo>
                <a:lnTo>
                  <a:pt x="3020" y="26"/>
                </a:lnTo>
                <a:lnTo>
                  <a:pt x="3021" y="29"/>
                </a:lnTo>
                <a:lnTo>
                  <a:pt x="3023" y="34"/>
                </a:lnTo>
                <a:lnTo>
                  <a:pt x="3137" y="612"/>
                </a:lnTo>
                <a:lnTo>
                  <a:pt x="3252" y="1189"/>
                </a:lnTo>
                <a:close/>
                <a:moveTo>
                  <a:pt x="2821" y="868"/>
                </a:moveTo>
                <a:lnTo>
                  <a:pt x="2947" y="868"/>
                </a:lnTo>
                <a:lnTo>
                  <a:pt x="2888" y="526"/>
                </a:lnTo>
                <a:lnTo>
                  <a:pt x="2821" y="868"/>
                </a:lnTo>
                <a:close/>
                <a:moveTo>
                  <a:pt x="4648" y="1189"/>
                </a:moveTo>
                <a:lnTo>
                  <a:pt x="4649" y="1193"/>
                </a:lnTo>
                <a:lnTo>
                  <a:pt x="4648" y="1197"/>
                </a:lnTo>
                <a:lnTo>
                  <a:pt x="4646" y="1200"/>
                </a:lnTo>
                <a:lnTo>
                  <a:pt x="4644" y="1204"/>
                </a:lnTo>
                <a:lnTo>
                  <a:pt x="4641" y="1206"/>
                </a:lnTo>
                <a:lnTo>
                  <a:pt x="4638" y="1208"/>
                </a:lnTo>
                <a:lnTo>
                  <a:pt x="4634" y="1210"/>
                </a:lnTo>
                <a:lnTo>
                  <a:pt x="4630" y="1210"/>
                </a:lnTo>
                <a:lnTo>
                  <a:pt x="4424" y="1210"/>
                </a:lnTo>
                <a:lnTo>
                  <a:pt x="4420" y="1210"/>
                </a:lnTo>
                <a:lnTo>
                  <a:pt x="4416" y="1209"/>
                </a:lnTo>
                <a:lnTo>
                  <a:pt x="4412" y="1207"/>
                </a:lnTo>
                <a:lnTo>
                  <a:pt x="4408" y="1204"/>
                </a:lnTo>
                <a:lnTo>
                  <a:pt x="4405" y="1201"/>
                </a:lnTo>
                <a:lnTo>
                  <a:pt x="4403" y="1198"/>
                </a:lnTo>
                <a:lnTo>
                  <a:pt x="4401" y="1194"/>
                </a:lnTo>
                <a:lnTo>
                  <a:pt x="4400" y="1190"/>
                </a:lnTo>
                <a:lnTo>
                  <a:pt x="4382" y="1087"/>
                </a:lnTo>
                <a:lnTo>
                  <a:pt x="4175" y="1087"/>
                </a:lnTo>
                <a:lnTo>
                  <a:pt x="4155" y="1190"/>
                </a:lnTo>
                <a:lnTo>
                  <a:pt x="4154" y="1194"/>
                </a:lnTo>
                <a:lnTo>
                  <a:pt x="4152" y="1198"/>
                </a:lnTo>
                <a:lnTo>
                  <a:pt x="4150" y="1201"/>
                </a:lnTo>
                <a:lnTo>
                  <a:pt x="4147" y="1204"/>
                </a:lnTo>
                <a:lnTo>
                  <a:pt x="4143" y="1207"/>
                </a:lnTo>
                <a:lnTo>
                  <a:pt x="4140" y="1209"/>
                </a:lnTo>
                <a:lnTo>
                  <a:pt x="4135" y="1210"/>
                </a:lnTo>
                <a:lnTo>
                  <a:pt x="4131" y="1210"/>
                </a:lnTo>
                <a:lnTo>
                  <a:pt x="3950" y="1210"/>
                </a:lnTo>
                <a:lnTo>
                  <a:pt x="3946" y="1210"/>
                </a:lnTo>
                <a:lnTo>
                  <a:pt x="3942" y="1208"/>
                </a:lnTo>
                <a:lnTo>
                  <a:pt x="3938" y="1206"/>
                </a:lnTo>
                <a:lnTo>
                  <a:pt x="3935" y="1204"/>
                </a:lnTo>
                <a:lnTo>
                  <a:pt x="3932" y="1200"/>
                </a:lnTo>
                <a:lnTo>
                  <a:pt x="3931" y="1197"/>
                </a:lnTo>
                <a:lnTo>
                  <a:pt x="3930" y="1195"/>
                </a:lnTo>
                <a:lnTo>
                  <a:pt x="3930" y="1193"/>
                </a:lnTo>
                <a:lnTo>
                  <a:pt x="3930" y="1189"/>
                </a:lnTo>
                <a:lnTo>
                  <a:pt x="4034" y="612"/>
                </a:lnTo>
                <a:lnTo>
                  <a:pt x="4138" y="34"/>
                </a:lnTo>
                <a:lnTo>
                  <a:pt x="4139" y="29"/>
                </a:lnTo>
                <a:lnTo>
                  <a:pt x="4141" y="26"/>
                </a:lnTo>
                <a:lnTo>
                  <a:pt x="4143" y="22"/>
                </a:lnTo>
                <a:lnTo>
                  <a:pt x="4146" y="19"/>
                </a:lnTo>
                <a:lnTo>
                  <a:pt x="4150" y="16"/>
                </a:lnTo>
                <a:lnTo>
                  <a:pt x="4154" y="15"/>
                </a:lnTo>
                <a:lnTo>
                  <a:pt x="4158" y="13"/>
                </a:lnTo>
                <a:lnTo>
                  <a:pt x="4162" y="13"/>
                </a:lnTo>
                <a:lnTo>
                  <a:pt x="4363" y="13"/>
                </a:lnTo>
                <a:lnTo>
                  <a:pt x="4395" y="13"/>
                </a:lnTo>
                <a:lnTo>
                  <a:pt x="4399" y="13"/>
                </a:lnTo>
                <a:lnTo>
                  <a:pt x="4403" y="15"/>
                </a:lnTo>
                <a:lnTo>
                  <a:pt x="4407" y="17"/>
                </a:lnTo>
                <a:lnTo>
                  <a:pt x="4411" y="19"/>
                </a:lnTo>
                <a:lnTo>
                  <a:pt x="4414" y="22"/>
                </a:lnTo>
                <a:lnTo>
                  <a:pt x="4416" y="26"/>
                </a:lnTo>
                <a:lnTo>
                  <a:pt x="4418" y="29"/>
                </a:lnTo>
                <a:lnTo>
                  <a:pt x="4419" y="34"/>
                </a:lnTo>
                <a:lnTo>
                  <a:pt x="4533" y="612"/>
                </a:lnTo>
                <a:lnTo>
                  <a:pt x="4648" y="1189"/>
                </a:lnTo>
                <a:close/>
                <a:moveTo>
                  <a:pt x="4218" y="868"/>
                </a:moveTo>
                <a:lnTo>
                  <a:pt x="4344" y="868"/>
                </a:lnTo>
                <a:lnTo>
                  <a:pt x="4284" y="526"/>
                </a:lnTo>
                <a:lnTo>
                  <a:pt x="4218" y="868"/>
                </a:lnTo>
                <a:close/>
                <a:moveTo>
                  <a:pt x="1755" y="1190"/>
                </a:moveTo>
                <a:lnTo>
                  <a:pt x="1754" y="1194"/>
                </a:lnTo>
                <a:lnTo>
                  <a:pt x="1753" y="1198"/>
                </a:lnTo>
                <a:lnTo>
                  <a:pt x="1751" y="1201"/>
                </a:lnTo>
                <a:lnTo>
                  <a:pt x="1748" y="1204"/>
                </a:lnTo>
                <a:lnTo>
                  <a:pt x="1745" y="1207"/>
                </a:lnTo>
                <a:lnTo>
                  <a:pt x="1742" y="1209"/>
                </a:lnTo>
                <a:lnTo>
                  <a:pt x="1738" y="1210"/>
                </a:lnTo>
                <a:lnTo>
                  <a:pt x="1733" y="1210"/>
                </a:lnTo>
                <a:lnTo>
                  <a:pt x="1521" y="1210"/>
                </a:lnTo>
                <a:lnTo>
                  <a:pt x="1517" y="1210"/>
                </a:lnTo>
                <a:lnTo>
                  <a:pt x="1513" y="1209"/>
                </a:lnTo>
                <a:lnTo>
                  <a:pt x="1509" y="1207"/>
                </a:lnTo>
                <a:lnTo>
                  <a:pt x="1506" y="1204"/>
                </a:lnTo>
                <a:lnTo>
                  <a:pt x="1503" y="1201"/>
                </a:lnTo>
                <a:lnTo>
                  <a:pt x="1501" y="1198"/>
                </a:lnTo>
                <a:lnTo>
                  <a:pt x="1500" y="1194"/>
                </a:lnTo>
                <a:lnTo>
                  <a:pt x="1500" y="1190"/>
                </a:lnTo>
                <a:lnTo>
                  <a:pt x="1500" y="612"/>
                </a:lnTo>
                <a:lnTo>
                  <a:pt x="1500" y="34"/>
                </a:lnTo>
                <a:lnTo>
                  <a:pt x="1500" y="29"/>
                </a:lnTo>
                <a:lnTo>
                  <a:pt x="1501" y="26"/>
                </a:lnTo>
                <a:lnTo>
                  <a:pt x="1503" y="22"/>
                </a:lnTo>
                <a:lnTo>
                  <a:pt x="1506" y="19"/>
                </a:lnTo>
                <a:lnTo>
                  <a:pt x="1509" y="16"/>
                </a:lnTo>
                <a:lnTo>
                  <a:pt x="1513" y="15"/>
                </a:lnTo>
                <a:lnTo>
                  <a:pt x="1517" y="13"/>
                </a:lnTo>
                <a:lnTo>
                  <a:pt x="1521" y="13"/>
                </a:lnTo>
                <a:lnTo>
                  <a:pt x="1733" y="13"/>
                </a:lnTo>
                <a:lnTo>
                  <a:pt x="1738" y="13"/>
                </a:lnTo>
                <a:lnTo>
                  <a:pt x="1742" y="15"/>
                </a:lnTo>
                <a:lnTo>
                  <a:pt x="1745" y="16"/>
                </a:lnTo>
                <a:lnTo>
                  <a:pt x="1748" y="19"/>
                </a:lnTo>
                <a:lnTo>
                  <a:pt x="1751" y="22"/>
                </a:lnTo>
                <a:lnTo>
                  <a:pt x="1753" y="26"/>
                </a:lnTo>
                <a:lnTo>
                  <a:pt x="1754" y="29"/>
                </a:lnTo>
                <a:lnTo>
                  <a:pt x="1755" y="34"/>
                </a:lnTo>
                <a:lnTo>
                  <a:pt x="1755" y="612"/>
                </a:lnTo>
                <a:lnTo>
                  <a:pt x="1755" y="1190"/>
                </a:lnTo>
                <a:close/>
                <a:moveTo>
                  <a:pt x="3835" y="955"/>
                </a:moveTo>
                <a:lnTo>
                  <a:pt x="3839" y="956"/>
                </a:lnTo>
                <a:lnTo>
                  <a:pt x="3843" y="957"/>
                </a:lnTo>
                <a:lnTo>
                  <a:pt x="3847" y="959"/>
                </a:lnTo>
                <a:lnTo>
                  <a:pt x="3850" y="961"/>
                </a:lnTo>
                <a:lnTo>
                  <a:pt x="3852" y="964"/>
                </a:lnTo>
                <a:lnTo>
                  <a:pt x="3854" y="967"/>
                </a:lnTo>
                <a:lnTo>
                  <a:pt x="3855" y="971"/>
                </a:lnTo>
                <a:lnTo>
                  <a:pt x="3856" y="975"/>
                </a:lnTo>
                <a:lnTo>
                  <a:pt x="3856" y="1191"/>
                </a:lnTo>
                <a:lnTo>
                  <a:pt x="3855" y="1195"/>
                </a:lnTo>
                <a:lnTo>
                  <a:pt x="3854" y="1198"/>
                </a:lnTo>
                <a:lnTo>
                  <a:pt x="3852" y="1201"/>
                </a:lnTo>
                <a:lnTo>
                  <a:pt x="3850" y="1204"/>
                </a:lnTo>
                <a:lnTo>
                  <a:pt x="3847" y="1207"/>
                </a:lnTo>
                <a:lnTo>
                  <a:pt x="3843" y="1209"/>
                </a:lnTo>
                <a:lnTo>
                  <a:pt x="3839" y="1210"/>
                </a:lnTo>
                <a:lnTo>
                  <a:pt x="3835" y="1210"/>
                </a:lnTo>
                <a:lnTo>
                  <a:pt x="3572" y="1210"/>
                </a:lnTo>
                <a:lnTo>
                  <a:pt x="3570" y="1210"/>
                </a:lnTo>
                <a:lnTo>
                  <a:pt x="3366" y="1210"/>
                </a:lnTo>
                <a:lnTo>
                  <a:pt x="3361" y="1210"/>
                </a:lnTo>
                <a:lnTo>
                  <a:pt x="3358" y="1209"/>
                </a:lnTo>
                <a:lnTo>
                  <a:pt x="3354" y="1207"/>
                </a:lnTo>
                <a:lnTo>
                  <a:pt x="3351" y="1204"/>
                </a:lnTo>
                <a:lnTo>
                  <a:pt x="3349" y="1201"/>
                </a:lnTo>
                <a:lnTo>
                  <a:pt x="3347" y="1198"/>
                </a:lnTo>
                <a:lnTo>
                  <a:pt x="3346" y="1194"/>
                </a:lnTo>
                <a:lnTo>
                  <a:pt x="3345" y="1190"/>
                </a:lnTo>
                <a:lnTo>
                  <a:pt x="3345" y="612"/>
                </a:lnTo>
                <a:lnTo>
                  <a:pt x="3345" y="33"/>
                </a:lnTo>
                <a:lnTo>
                  <a:pt x="3346" y="29"/>
                </a:lnTo>
                <a:lnTo>
                  <a:pt x="3347" y="25"/>
                </a:lnTo>
                <a:lnTo>
                  <a:pt x="3349" y="22"/>
                </a:lnTo>
                <a:lnTo>
                  <a:pt x="3351" y="19"/>
                </a:lnTo>
                <a:lnTo>
                  <a:pt x="3354" y="16"/>
                </a:lnTo>
                <a:lnTo>
                  <a:pt x="3358" y="15"/>
                </a:lnTo>
                <a:lnTo>
                  <a:pt x="3361" y="13"/>
                </a:lnTo>
                <a:lnTo>
                  <a:pt x="3366" y="13"/>
                </a:lnTo>
                <a:lnTo>
                  <a:pt x="3570" y="13"/>
                </a:lnTo>
                <a:lnTo>
                  <a:pt x="3574" y="13"/>
                </a:lnTo>
                <a:lnTo>
                  <a:pt x="3578" y="15"/>
                </a:lnTo>
                <a:lnTo>
                  <a:pt x="3581" y="16"/>
                </a:lnTo>
                <a:lnTo>
                  <a:pt x="3585" y="19"/>
                </a:lnTo>
                <a:lnTo>
                  <a:pt x="3587" y="22"/>
                </a:lnTo>
                <a:lnTo>
                  <a:pt x="3589" y="25"/>
                </a:lnTo>
                <a:lnTo>
                  <a:pt x="3590" y="29"/>
                </a:lnTo>
                <a:lnTo>
                  <a:pt x="3591" y="33"/>
                </a:lnTo>
                <a:lnTo>
                  <a:pt x="3591" y="494"/>
                </a:lnTo>
                <a:lnTo>
                  <a:pt x="3591" y="956"/>
                </a:lnTo>
                <a:lnTo>
                  <a:pt x="3835" y="955"/>
                </a:lnTo>
                <a:close/>
              </a:path>
            </a:pathLst>
          </a:custGeom>
          <a:solidFill>
            <a:srgbClr val="008FBE"/>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59030888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Highlight">
    <p:bg>
      <p:bgPr>
        <a:solidFill>
          <a:srgbClr val="00627D"/>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
          <a:xfrm>
            <a:off x="480000" y="1990800"/>
            <a:ext cx="11232000" cy="2880000"/>
          </a:xfrm>
        </p:spPr>
        <p:txBody>
          <a:bodyPr lIns="0" tIns="0" rIns="0" bIns="0" anchor="ctr" anchorCtr="0"/>
          <a:lstStyle>
            <a:lvl1pPr algn="ctr">
              <a:lnSpc>
                <a:spcPct val="90000"/>
              </a:lnSpc>
              <a:defRPr sz="4800">
                <a:solidFill>
                  <a:schemeClr val="bg1"/>
                </a:solidFill>
              </a:defRPr>
            </a:lvl1pPr>
          </a:lstStyle>
          <a:p>
            <a:r>
              <a:rPr lang="en-US"/>
              <a:t>Click to edit Master title style</a:t>
            </a:r>
            <a:endParaRPr lang="fi-FI"/>
          </a:p>
        </p:txBody>
      </p:sp>
      <p:sp>
        <p:nvSpPr>
          <p:cNvPr id="3" name="Subtitle 2"/>
          <p:cNvSpPr>
            <a:spLocks noGrp="1"/>
          </p:cNvSpPr>
          <p:nvPr>
            <p:ph type="subTitle" idx="1"/>
          </p:nvPr>
        </p:nvSpPr>
        <p:spPr bwMode="black">
          <a:xfrm>
            <a:off x="480000" y="1195200"/>
            <a:ext cx="11232000" cy="720000"/>
          </a:xfrm>
        </p:spPr>
        <p:txBody>
          <a:bodyPr lIns="0" tIns="0" rIns="0" bIns="0"/>
          <a:lstStyle>
            <a:lvl1pPr marL="0" indent="0" algn="ctr">
              <a:buNone/>
              <a:defRPr sz="2400" b="1">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fi-FI"/>
          </a:p>
        </p:txBody>
      </p:sp>
      <p:sp>
        <p:nvSpPr>
          <p:cNvPr id="11" name="Date Placeholder 10">
            <a:extLst>
              <a:ext uri="{FF2B5EF4-FFF2-40B4-BE49-F238E27FC236}">
                <a16:creationId xmlns:a16="http://schemas.microsoft.com/office/drawing/2014/main" id="{585E0F0A-5D49-481F-8C28-EBFDB60AFC36}"/>
              </a:ext>
            </a:extLst>
          </p:cNvPr>
          <p:cNvSpPr>
            <a:spLocks noGrp="1"/>
          </p:cNvSpPr>
          <p:nvPr>
            <p:ph type="dt" sz="half" idx="10"/>
          </p:nvPr>
        </p:nvSpPr>
        <p:spPr/>
        <p:txBody>
          <a:bodyPr/>
          <a:lstStyle>
            <a:lvl1pPr>
              <a:defRPr>
                <a:noFill/>
              </a:defRPr>
            </a:lvl1pPr>
          </a:lstStyle>
          <a:p>
            <a:fld id="{7242D752-44C8-45BF-B320-B50FF3B1DC5C}" type="datetimeFigureOut">
              <a:rPr lang="en-US" smtClean="0"/>
              <a:t>2022-05-31</a:t>
            </a:fld>
            <a:endParaRPr lang="en-US"/>
          </a:p>
        </p:txBody>
      </p:sp>
      <p:sp>
        <p:nvSpPr>
          <p:cNvPr id="12" name="Footer Placeholder 11">
            <a:extLst>
              <a:ext uri="{FF2B5EF4-FFF2-40B4-BE49-F238E27FC236}">
                <a16:creationId xmlns:a16="http://schemas.microsoft.com/office/drawing/2014/main" id="{1F3374F0-C692-4157-8E37-925129763E01}"/>
              </a:ext>
            </a:extLst>
          </p:cNvPr>
          <p:cNvSpPr>
            <a:spLocks noGrp="1"/>
          </p:cNvSpPr>
          <p:nvPr>
            <p:ph type="ftr" sz="quarter" idx="11"/>
          </p:nvPr>
        </p:nvSpPr>
        <p:spPr/>
        <p:txBody>
          <a:bodyPr/>
          <a:lstStyle>
            <a:lvl1pPr>
              <a:defRPr>
                <a:noFill/>
              </a:defRPr>
            </a:lvl1pPr>
          </a:lstStyle>
          <a:p>
            <a:endParaRPr lang="en-US"/>
          </a:p>
        </p:txBody>
      </p:sp>
      <p:sp>
        <p:nvSpPr>
          <p:cNvPr id="13" name="Slide Number Placeholder 12">
            <a:extLst>
              <a:ext uri="{FF2B5EF4-FFF2-40B4-BE49-F238E27FC236}">
                <a16:creationId xmlns:a16="http://schemas.microsoft.com/office/drawing/2014/main" id="{B9A723D6-1928-44C6-B461-06F64F40610C}"/>
              </a:ext>
            </a:extLst>
          </p:cNvPr>
          <p:cNvSpPr>
            <a:spLocks noGrp="1"/>
          </p:cNvSpPr>
          <p:nvPr>
            <p:ph type="sldNum" sz="quarter" idx="12"/>
          </p:nvPr>
        </p:nvSpPr>
        <p:spPr/>
        <p:txBody>
          <a:bodyPr/>
          <a:lstStyle>
            <a:lvl1pPr>
              <a:defRPr>
                <a:noFill/>
              </a:defRPr>
            </a:lvl1pPr>
          </a:lstStyle>
          <a:p>
            <a:fld id="{625ACDC2-5E2E-4859-ACBE-20138B84B39E}" type="slidenum">
              <a:rPr lang="en-US" smtClean="0"/>
              <a:t>‹#›</a:t>
            </a:fld>
            <a:endParaRPr lang="en-US"/>
          </a:p>
        </p:txBody>
      </p:sp>
      <p:sp>
        <p:nvSpPr>
          <p:cNvPr id="9" name="Freeform 250">
            <a:extLst>
              <a:ext uri="{FF2B5EF4-FFF2-40B4-BE49-F238E27FC236}">
                <a16:creationId xmlns:a16="http://schemas.microsoft.com/office/drawing/2014/main" id="{2CF9C2F6-7740-43A0-ABED-F0E8F8CE0BC9}"/>
              </a:ext>
            </a:extLst>
          </p:cNvPr>
          <p:cNvSpPr>
            <a:spLocks noChangeAspect="1" noEditPoints="1"/>
          </p:cNvSpPr>
          <p:nvPr/>
        </p:nvSpPr>
        <p:spPr bwMode="black">
          <a:xfrm>
            <a:off x="11176136" y="6453088"/>
            <a:ext cx="823777" cy="216000"/>
          </a:xfrm>
          <a:custGeom>
            <a:avLst/>
            <a:gdLst>
              <a:gd name="T0" fmla="*/ 2494 w 4649"/>
              <a:gd name="T1" fmla="*/ 783 h 1219"/>
              <a:gd name="T2" fmla="*/ 2510 w 4649"/>
              <a:gd name="T3" fmla="*/ 896 h 1219"/>
              <a:gd name="T4" fmla="*/ 2461 w 4649"/>
              <a:gd name="T5" fmla="*/ 1063 h 1219"/>
              <a:gd name="T6" fmla="*/ 2333 w 4649"/>
              <a:gd name="T7" fmla="*/ 1180 h 1219"/>
              <a:gd name="T8" fmla="*/ 2154 w 4649"/>
              <a:gd name="T9" fmla="*/ 1219 h 1219"/>
              <a:gd name="T10" fmla="*/ 1990 w 4649"/>
              <a:gd name="T11" fmla="*/ 1174 h 1219"/>
              <a:gd name="T12" fmla="*/ 1888 w 4649"/>
              <a:gd name="T13" fmla="*/ 1073 h 1219"/>
              <a:gd name="T14" fmla="*/ 1848 w 4649"/>
              <a:gd name="T15" fmla="*/ 891 h 1219"/>
              <a:gd name="T16" fmla="*/ 2078 w 4649"/>
              <a:gd name="T17" fmla="*/ 843 h 1219"/>
              <a:gd name="T18" fmla="*/ 2095 w 4649"/>
              <a:gd name="T19" fmla="*/ 955 h 1219"/>
              <a:gd name="T20" fmla="*/ 2140 w 4649"/>
              <a:gd name="T21" fmla="*/ 1001 h 1219"/>
              <a:gd name="T22" fmla="*/ 2206 w 4649"/>
              <a:gd name="T23" fmla="*/ 987 h 1219"/>
              <a:gd name="T24" fmla="*/ 2228 w 4649"/>
              <a:gd name="T25" fmla="*/ 862 h 1219"/>
              <a:gd name="T26" fmla="*/ 2116 w 4649"/>
              <a:gd name="T27" fmla="*/ 728 h 1219"/>
              <a:gd name="T28" fmla="*/ 1887 w 4649"/>
              <a:gd name="T29" fmla="*/ 478 h 1219"/>
              <a:gd name="T30" fmla="*/ 1855 w 4649"/>
              <a:gd name="T31" fmla="*/ 362 h 1219"/>
              <a:gd name="T32" fmla="*/ 1880 w 4649"/>
              <a:gd name="T33" fmla="*/ 201 h 1219"/>
              <a:gd name="T34" fmla="*/ 1986 w 4649"/>
              <a:gd name="T35" fmla="*/ 65 h 1219"/>
              <a:gd name="T36" fmla="*/ 2150 w 4649"/>
              <a:gd name="T37" fmla="*/ 2 h 1219"/>
              <a:gd name="T38" fmla="*/ 2320 w 4649"/>
              <a:gd name="T39" fmla="*/ 28 h 1219"/>
              <a:gd name="T40" fmla="*/ 2444 w 4649"/>
              <a:gd name="T41" fmla="*/ 131 h 1219"/>
              <a:gd name="T42" fmla="*/ 2497 w 4649"/>
              <a:gd name="T43" fmla="*/ 293 h 1219"/>
              <a:gd name="T44" fmla="*/ 2481 w 4649"/>
              <a:gd name="T45" fmla="*/ 406 h 1219"/>
              <a:gd name="T46" fmla="*/ 2258 w 4649"/>
              <a:gd name="T47" fmla="*/ 278 h 1219"/>
              <a:gd name="T48" fmla="*/ 2218 w 4649"/>
              <a:gd name="T49" fmla="*/ 224 h 1219"/>
              <a:gd name="T50" fmla="*/ 2152 w 4649"/>
              <a:gd name="T51" fmla="*/ 232 h 1219"/>
              <a:gd name="T52" fmla="*/ 2126 w 4649"/>
              <a:gd name="T53" fmla="*/ 352 h 1219"/>
              <a:gd name="T54" fmla="*/ 2158 w 4649"/>
              <a:gd name="T55" fmla="*/ 427 h 1219"/>
              <a:gd name="T56" fmla="*/ 718 w 4649"/>
              <a:gd name="T57" fmla="*/ 26 h 1219"/>
              <a:gd name="T58" fmla="*/ 491 w 4649"/>
              <a:gd name="T59" fmla="*/ 1210 h 1219"/>
              <a:gd name="T60" fmla="*/ 230 w 4649"/>
              <a:gd name="T61" fmla="*/ 1189 h 1219"/>
              <a:gd name="T62" fmla="*/ 18 w 4649"/>
              <a:gd name="T63" fmla="*/ 13 h 1219"/>
              <a:gd name="T64" fmla="*/ 493 w 4649"/>
              <a:gd name="T65" fmla="*/ 33 h 1219"/>
              <a:gd name="T66" fmla="*/ 1409 w 4649"/>
              <a:gd name="T67" fmla="*/ 1193 h 1219"/>
              <a:gd name="T68" fmla="*/ 1173 w 4649"/>
              <a:gd name="T69" fmla="*/ 1207 h 1219"/>
              <a:gd name="T70" fmla="*/ 911 w 4649"/>
              <a:gd name="T71" fmla="*/ 1201 h 1219"/>
              <a:gd name="T72" fmla="*/ 691 w 4649"/>
              <a:gd name="T73" fmla="*/ 1200 h 1219"/>
              <a:gd name="T74" fmla="*/ 914 w 4649"/>
              <a:gd name="T75" fmla="*/ 15 h 1219"/>
              <a:gd name="T76" fmla="*/ 1179 w 4649"/>
              <a:gd name="T77" fmla="*/ 29 h 1219"/>
              <a:gd name="T78" fmla="*/ 3250 w 4649"/>
              <a:gd name="T79" fmla="*/ 1200 h 1219"/>
              <a:gd name="T80" fmla="*/ 3009 w 4649"/>
              <a:gd name="T81" fmla="*/ 1201 h 1219"/>
              <a:gd name="T82" fmla="*/ 2747 w 4649"/>
              <a:gd name="T83" fmla="*/ 1207 h 1219"/>
              <a:gd name="T84" fmla="*/ 2533 w 4649"/>
              <a:gd name="T85" fmla="*/ 1193 h 1219"/>
              <a:gd name="T86" fmla="*/ 2765 w 4649"/>
              <a:gd name="T87" fmla="*/ 13 h 1219"/>
              <a:gd name="T88" fmla="*/ 3137 w 4649"/>
              <a:gd name="T89" fmla="*/ 612 h 1219"/>
              <a:gd name="T90" fmla="*/ 4641 w 4649"/>
              <a:gd name="T91" fmla="*/ 1206 h 1219"/>
              <a:gd name="T92" fmla="*/ 4401 w 4649"/>
              <a:gd name="T93" fmla="*/ 1194 h 1219"/>
              <a:gd name="T94" fmla="*/ 4135 w 4649"/>
              <a:gd name="T95" fmla="*/ 1210 h 1219"/>
              <a:gd name="T96" fmla="*/ 3930 w 4649"/>
              <a:gd name="T97" fmla="*/ 1189 h 1219"/>
              <a:gd name="T98" fmla="*/ 4363 w 4649"/>
              <a:gd name="T99" fmla="*/ 13 h 1219"/>
              <a:gd name="T100" fmla="*/ 4648 w 4649"/>
              <a:gd name="T101" fmla="*/ 1189 h 1219"/>
              <a:gd name="T102" fmla="*/ 1742 w 4649"/>
              <a:gd name="T103" fmla="*/ 1209 h 1219"/>
              <a:gd name="T104" fmla="*/ 1500 w 4649"/>
              <a:gd name="T105" fmla="*/ 1190 h 1219"/>
              <a:gd name="T106" fmla="*/ 1733 w 4649"/>
              <a:gd name="T107" fmla="*/ 13 h 1219"/>
              <a:gd name="T108" fmla="*/ 3835 w 4649"/>
              <a:gd name="T109" fmla="*/ 955 h 1219"/>
              <a:gd name="T110" fmla="*/ 3854 w 4649"/>
              <a:gd name="T111" fmla="*/ 1198 h 1219"/>
              <a:gd name="T112" fmla="*/ 3358 w 4649"/>
              <a:gd name="T113" fmla="*/ 1209 h 1219"/>
              <a:gd name="T114" fmla="*/ 3349 w 4649"/>
              <a:gd name="T115" fmla="*/ 22 h 1219"/>
              <a:gd name="T116" fmla="*/ 3587 w 4649"/>
              <a:gd name="T117" fmla="*/ 22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649" h="1219">
                <a:moveTo>
                  <a:pt x="2421" y="667"/>
                </a:moveTo>
                <a:lnTo>
                  <a:pt x="2425" y="671"/>
                </a:lnTo>
                <a:lnTo>
                  <a:pt x="2436" y="682"/>
                </a:lnTo>
                <a:lnTo>
                  <a:pt x="2442" y="691"/>
                </a:lnTo>
                <a:lnTo>
                  <a:pt x="2450" y="701"/>
                </a:lnTo>
                <a:lnTo>
                  <a:pt x="2458" y="712"/>
                </a:lnTo>
                <a:lnTo>
                  <a:pt x="2467" y="725"/>
                </a:lnTo>
                <a:lnTo>
                  <a:pt x="2475" y="740"/>
                </a:lnTo>
                <a:lnTo>
                  <a:pt x="2483" y="756"/>
                </a:lnTo>
                <a:lnTo>
                  <a:pt x="2490" y="773"/>
                </a:lnTo>
                <a:lnTo>
                  <a:pt x="2494" y="783"/>
                </a:lnTo>
                <a:lnTo>
                  <a:pt x="2497" y="792"/>
                </a:lnTo>
                <a:lnTo>
                  <a:pt x="2500" y="802"/>
                </a:lnTo>
                <a:lnTo>
                  <a:pt x="2503" y="812"/>
                </a:lnTo>
                <a:lnTo>
                  <a:pt x="2505" y="822"/>
                </a:lnTo>
                <a:lnTo>
                  <a:pt x="2507" y="833"/>
                </a:lnTo>
                <a:lnTo>
                  <a:pt x="2508" y="844"/>
                </a:lnTo>
                <a:lnTo>
                  <a:pt x="2509" y="855"/>
                </a:lnTo>
                <a:lnTo>
                  <a:pt x="2510" y="867"/>
                </a:lnTo>
                <a:lnTo>
                  <a:pt x="2510" y="878"/>
                </a:lnTo>
                <a:lnTo>
                  <a:pt x="2510" y="887"/>
                </a:lnTo>
                <a:lnTo>
                  <a:pt x="2510" y="896"/>
                </a:lnTo>
                <a:lnTo>
                  <a:pt x="2510" y="912"/>
                </a:lnTo>
                <a:lnTo>
                  <a:pt x="2508" y="929"/>
                </a:lnTo>
                <a:lnTo>
                  <a:pt x="2506" y="945"/>
                </a:lnTo>
                <a:lnTo>
                  <a:pt x="2503" y="961"/>
                </a:lnTo>
                <a:lnTo>
                  <a:pt x="2499" y="976"/>
                </a:lnTo>
                <a:lnTo>
                  <a:pt x="2495" y="992"/>
                </a:lnTo>
                <a:lnTo>
                  <a:pt x="2490" y="1007"/>
                </a:lnTo>
                <a:lnTo>
                  <a:pt x="2483" y="1022"/>
                </a:lnTo>
                <a:lnTo>
                  <a:pt x="2477" y="1036"/>
                </a:lnTo>
                <a:lnTo>
                  <a:pt x="2469" y="1050"/>
                </a:lnTo>
                <a:lnTo>
                  <a:pt x="2461" y="1063"/>
                </a:lnTo>
                <a:lnTo>
                  <a:pt x="2452" y="1077"/>
                </a:lnTo>
                <a:lnTo>
                  <a:pt x="2443" y="1089"/>
                </a:lnTo>
                <a:lnTo>
                  <a:pt x="2433" y="1101"/>
                </a:lnTo>
                <a:lnTo>
                  <a:pt x="2422" y="1113"/>
                </a:lnTo>
                <a:lnTo>
                  <a:pt x="2411" y="1124"/>
                </a:lnTo>
                <a:lnTo>
                  <a:pt x="2399" y="1135"/>
                </a:lnTo>
                <a:lnTo>
                  <a:pt x="2387" y="1145"/>
                </a:lnTo>
                <a:lnTo>
                  <a:pt x="2374" y="1155"/>
                </a:lnTo>
                <a:lnTo>
                  <a:pt x="2361" y="1164"/>
                </a:lnTo>
                <a:lnTo>
                  <a:pt x="2347" y="1172"/>
                </a:lnTo>
                <a:lnTo>
                  <a:pt x="2333" y="1180"/>
                </a:lnTo>
                <a:lnTo>
                  <a:pt x="2317" y="1187"/>
                </a:lnTo>
                <a:lnTo>
                  <a:pt x="2302" y="1194"/>
                </a:lnTo>
                <a:lnTo>
                  <a:pt x="2287" y="1200"/>
                </a:lnTo>
                <a:lnTo>
                  <a:pt x="2271" y="1205"/>
                </a:lnTo>
                <a:lnTo>
                  <a:pt x="2255" y="1209"/>
                </a:lnTo>
                <a:lnTo>
                  <a:pt x="2239" y="1213"/>
                </a:lnTo>
                <a:lnTo>
                  <a:pt x="2222" y="1215"/>
                </a:lnTo>
                <a:lnTo>
                  <a:pt x="2205" y="1217"/>
                </a:lnTo>
                <a:lnTo>
                  <a:pt x="2188" y="1219"/>
                </a:lnTo>
                <a:lnTo>
                  <a:pt x="2171" y="1219"/>
                </a:lnTo>
                <a:lnTo>
                  <a:pt x="2154" y="1219"/>
                </a:lnTo>
                <a:lnTo>
                  <a:pt x="2137" y="1218"/>
                </a:lnTo>
                <a:lnTo>
                  <a:pt x="2121" y="1216"/>
                </a:lnTo>
                <a:lnTo>
                  <a:pt x="2105" y="1214"/>
                </a:lnTo>
                <a:lnTo>
                  <a:pt x="2089" y="1211"/>
                </a:lnTo>
                <a:lnTo>
                  <a:pt x="2074" y="1207"/>
                </a:lnTo>
                <a:lnTo>
                  <a:pt x="2059" y="1203"/>
                </a:lnTo>
                <a:lnTo>
                  <a:pt x="2044" y="1199"/>
                </a:lnTo>
                <a:lnTo>
                  <a:pt x="2030" y="1193"/>
                </a:lnTo>
                <a:lnTo>
                  <a:pt x="2016" y="1187"/>
                </a:lnTo>
                <a:lnTo>
                  <a:pt x="2003" y="1181"/>
                </a:lnTo>
                <a:lnTo>
                  <a:pt x="1990" y="1174"/>
                </a:lnTo>
                <a:lnTo>
                  <a:pt x="1977" y="1166"/>
                </a:lnTo>
                <a:lnTo>
                  <a:pt x="1971" y="1162"/>
                </a:lnTo>
                <a:lnTo>
                  <a:pt x="1965" y="1158"/>
                </a:lnTo>
                <a:lnTo>
                  <a:pt x="1954" y="1149"/>
                </a:lnTo>
                <a:lnTo>
                  <a:pt x="1943" y="1140"/>
                </a:lnTo>
                <a:lnTo>
                  <a:pt x="1932" y="1130"/>
                </a:lnTo>
                <a:lnTo>
                  <a:pt x="1922" y="1120"/>
                </a:lnTo>
                <a:lnTo>
                  <a:pt x="1913" y="1109"/>
                </a:lnTo>
                <a:lnTo>
                  <a:pt x="1904" y="1098"/>
                </a:lnTo>
                <a:lnTo>
                  <a:pt x="1895" y="1086"/>
                </a:lnTo>
                <a:lnTo>
                  <a:pt x="1888" y="1073"/>
                </a:lnTo>
                <a:lnTo>
                  <a:pt x="1881" y="1061"/>
                </a:lnTo>
                <a:lnTo>
                  <a:pt x="1874" y="1047"/>
                </a:lnTo>
                <a:lnTo>
                  <a:pt x="1869" y="1034"/>
                </a:lnTo>
                <a:lnTo>
                  <a:pt x="1864" y="1019"/>
                </a:lnTo>
                <a:lnTo>
                  <a:pt x="1859" y="1005"/>
                </a:lnTo>
                <a:lnTo>
                  <a:pt x="1856" y="990"/>
                </a:lnTo>
                <a:lnTo>
                  <a:pt x="1853" y="974"/>
                </a:lnTo>
                <a:lnTo>
                  <a:pt x="1851" y="958"/>
                </a:lnTo>
                <a:lnTo>
                  <a:pt x="1849" y="942"/>
                </a:lnTo>
                <a:lnTo>
                  <a:pt x="1849" y="925"/>
                </a:lnTo>
                <a:lnTo>
                  <a:pt x="1848" y="891"/>
                </a:lnTo>
                <a:lnTo>
                  <a:pt x="1849" y="859"/>
                </a:lnTo>
                <a:lnTo>
                  <a:pt x="1849" y="856"/>
                </a:lnTo>
                <a:lnTo>
                  <a:pt x="1850" y="852"/>
                </a:lnTo>
                <a:lnTo>
                  <a:pt x="1851" y="850"/>
                </a:lnTo>
                <a:lnTo>
                  <a:pt x="1854" y="847"/>
                </a:lnTo>
                <a:lnTo>
                  <a:pt x="1856" y="845"/>
                </a:lnTo>
                <a:lnTo>
                  <a:pt x="1859" y="844"/>
                </a:lnTo>
                <a:lnTo>
                  <a:pt x="1863" y="843"/>
                </a:lnTo>
                <a:lnTo>
                  <a:pt x="1866" y="842"/>
                </a:lnTo>
                <a:lnTo>
                  <a:pt x="2074" y="842"/>
                </a:lnTo>
                <a:lnTo>
                  <a:pt x="2078" y="843"/>
                </a:lnTo>
                <a:lnTo>
                  <a:pt x="2081" y="844"/>
                </a:lnTo>
                <a:lnTo>
                  <a:pt x="2084" y="845"/>
                </a:lnTo>
                <a:lnTo>
                  <a:pt x="2087" y="848"/>
                </a:lnTo>
                <a:lnTo>
                  <a:pt x="2089" y="850"/>
                </a:lnTo>
                <a:lnTo>
                  <a:pt x="2090" y="853"/>
                </a:lnTo>
                <a:lnTo>
                  <a:pt x="2092" y="857"/>
                </a:lnTo>
                <a:lnTo>
                  <a:pt x="2092" y="860"/>
                </a:lnTo>
                <a:lnTo>
                  <a:pt x="2092" y="935"/>
                </a:lnTo>
                <a:lnTo>
                  <a:pt x="2093" y="942"/>
                </a:lnTo>
                <a:lnTo>
                  <a:pt x="2094" y="948"/>
                </a:lnTo>
                <a:lnTo>
                  <a:pt x="2095" y="955"/>
                </a:lnTo>
                <a:lnTo>
                  <a:pt x="2098" y="961"/>
                </a:lnTo>
                <a:lnTo>
                  <a:pt x="2101" y="967"/>
                </a:lnTo>
                <a:lnTo>
                  <a:pt x="2104" y="973"/>
                </a:lnTo>
                <a:lnTo>
                  <a:pt x="2108" y="978"/>
                </a:lnTo>
                <a:lnTo>
                  <a:pt x="2110" y="981"/>
                </a:lnTo>
                <a:lnTo>
                  <a:pt x="2112" y="983"/>
                </a:lnTo>
                <a:lnTo>
                  <a:pt x="2117" y="988"/>
                </a:lnTo>
                <a:lnTo>
                  <a:pt x="2122" y="992"/>
                </a:lnTo>
                <a:lnTo>
                  <a:pt x="2128" y="996"/>
                </a:lnTo>
                <a:lnTo>
                  <a:pt x="2134" y="999"/>
                </a:lnTo>
                <a:lnTo>
                  <a:pt x="2140" y="1001"/>
                </a:lnTo>
                <a:lnTo>
                  <a:pt x="2147" y="1003"/>
                </a:lnTo>
                <a:lnTo>
                  <a:pt x="2153" y="1004"/>
                </a:lnTo>
                <a:lnTo>
                  <a:pt x="2160" y="1005"/>
                </a:lnTo>
                <a:lnTo>
                  <a:pt x="2167" y="1004"/>
                </a:lnTo>
                <a:lnTo>
                  <a:pt x="2173" y="1003"/>
                </a:lnTo>
                <a:lnTo>
                  <a:pt x="2180" y="1002"/>
                </a:lnTo>
                <a:lnTo>
                  <a:pt x="2186" y="1000"/>
                </a:lnTo>
                <a:lnTo>
                  <a:pt x="2191" y="998"/>
                </a:lnTo>
                <a:lnTo>
                  <a:pt x="2197" y="995"/>
                </a:lnTo>
                <a:lnTo>
                  <a:pt x="2202" y="991"/>
                </a:lnTo>
                <a:lnTo>
                  <a:pt x="2206" y="987"/>
                </a:lnTo>
                <a:lnTo>
                  <a:pt x="2211" y="983"/>
                </a:lnTo>
                <a:lnTo>
                  <a:pt x="2215" y="979"/>
                </a:lnTo>
                <a:lnTo>
                  <a:pt x="2218" y="974"/>
                </a:lnTo>
                <a:lnTo>
                  <a:pt x="2221" y="969"/>
                </a:lnTo>
                <a:lnTo>
                  <a:pt x="2224" y="963"/>
                </a:lnTo>
                <a:lnTo>
                  <a:pt x="2226" y="957"/>
                </a:lnTo>
                <a:lnTo>
                  <a:pt x="2227" y="951"/>
                </a:lnTo>
                <a:lnTo>
                  <a:pt x="2228" y="948"/>
                </a:lnTo>
                <a:lnTo>
                  <a:pt x="2228" y="945"/>
                </a:lnTo>
                <a:lnTo>
                  <a:pt x="2228" y="871"/>
                </a:lnTo>
                <a:lnTo>
                  <a:pt x="2228" y="862"/>
                </a:lnTo>
                <a:lnTo>
                  <a:pt x="2226" y="855"/>
                </a:lnTo>
                <a:lnTo>
                  <a:pt x="2224" y="847"/>
                </a:lnTo>
                <a:lnTo>
                  <a:pt x="2220" y="838"/>
                </a:lnTo>
                <a:lnTo>
                  <a:pt x="2215" y="827"/>
                </a:lnTo>
                <a:lnTo>
                  <a:pt x="2211" y="822"/>
                </a:lnTo>
                <a:lnTo>
                  <a:pt x="2207" y="817"/>
                </a:lnTo>
                <a:lnTo>
                  <a:pt x="2198" y="805"/>
                </a:lnTo>
                <a:lnTo>
                  <a:pt x="2191" y="798"/>
                </a:lnTo>
                <a:lnTo>
                  <a:pt x="2181" y="788"/>
                </a:lnTo>
                <a:lnTo>
                  <a:pt x="2152" y="761"/>
                </a:lnTo>
                <a:lnTo>
                  <a:pt x="2116" y="728"/>
                </a:lnTo>
                <a:lnTo>
                  <a:pt x="2078" y="693"/>
                </a:lnTo>
                <a:lnTo>
                  <a:pt x="2008" y="632"/>
                </a:lnTo>
                <a:lnTo>
                  <a:pt x="1978" y="604"/>
                </a:lnTo>
                <a:lnTo>
                  <a:pt x="1973" y="599"/>
                </a:lnTo>
                <a:lnTo>
                  <a:pt x="1960" y="584"/>
                </a:lnTo>
                <a:lnTo>
                  <a:pt x="1941" y="562"/>
                </a:lnTo>
                <a:lnTo>
                  <a:pt x="1930" y="548"/>
                </a:lnTo>
                <a:lnTo>
                  <a:pt x="1919" y="533"/>
                </a:lnTo>
                <a:lnTo>
                  <a:pt x="1908" y="516"/>
                </a:lnTo>
                <a:lnTo>
                  <a:pt x="1897" y="497"/>
                </a:lnTo>
                <a:lnTo>
                  <a:pt x="1887" y="478"/>
                </a:lnTo>
                <a:lnTo>
                  <a:pt x="1882" y="468"/>
                </a:lnTo>
                <a:lnTo>
                  <a:pt x="1878" y="457"/>
                </a:lnTo>
                <a:lnTo>
                  <a:pt x="1873" y="446"/>
                </a:lnTo>
                <a:lnTo>
                  <a:pt x="1869" y="435"/>
                </a:lnTo>
                <a:lnTo>
                  <a:pt x="1866" y="424"/>
                </a:lnTo>
                <a:lnTo>
                  <a:pt x="1863" y="413"/>
                </a:lnTo>
                <a:lnTo>
                  <a:pt x="1860" y="402"/>
                </a:lnTo>
                <a:lnTo>
                  <a:pt x="1858" y="390"/>
                </a:lnTo>
                <a:lnTo>
                  <a:pt x="1856" y="378"/>
                </a:lnTo>
                <a:lnTo>
                  <a:pt x="1855" y="366"/>
                </a:lnTo>
                <a:lnTo>
                  <a:pt x="1855" y="362"/>
                </a:lnTo>
                <a:lnTo>
                  <a:pt x="1854" y="346"/>
                </a:lnTo>
                <a:lnTo>
                  <a:pt x="1854" y="330"/>
                </a:lnTo>
                <a:lnTo>
                  <a:pt x="1854" y="313"/>
                </a:lnTo>
                <a:lnTo>
                  <a:pt x="1855" y="296"/>
                </a:lnTo>
                <a:lnTo>
                  <a:pt x="1858" y="279"/>
                </a:lnTo>
                <a:lnTo>
                  <a:pt x="1860" y="263"/>
                </a:lnTo>
                <a:lnTo>
                  <a:pt x="1864" y="247"/>
                </a:lnTo>
                <a:lnTo>
                  <a:pt x="1869" y="231"/>
                </a:lnTo>
                <a:lnTo>
                  <a:pt x="1871" y="224"/>
                </a:lnTo>
                <a:lnTo>
                  <a:pt x="1874" y="216"/>
                </a:lnTo>
                <a:lnTo>
                  <a:pt x="1880" y="201"/>
                </a:lnTo>
                <a:lnTo>
                  <a:pt x="1886" y="187"/>
                </a:lnTo>
                <a:lnTo>
                  <a:pt x="1894" y="172"/>
                </a:lnTo>
                <a:lnTo>
                  <a:pt x="1901" y="159"/>
                </a:lnTo>
                <a:lnTo>
                  <a:pt x="1910" y="145"/>
                </a:lnTo>
                <a:lnTo>
                  <a:pt x="1919" y="132"/>
                </a:lnTo>
                <a:lnTo>
                  <a:pt x="1929" y="120"/>
                </a:lnTo>
                <a:lnTo>
                  <a:pt x="1939" y="108"/>
                </a:lnTo>
                <a:lnTo>
                  <a:pt x="1950" y="96"/>
                </a:lnTo>
                <a:lnTo>
                  <a:pt x="1962" y="85"/>
                </a:lnTo>
                <a:lnTo>
                  <a:pt x="1974" y="75"/>
                </a:lnTo>
                <a:lnTo>
                  <a:pt x="1986" y="65"/>
                </a:lnTo>
                <a:lnTo>
                  <a:pt x="1999" y="56"/>
                </a:lnTo>
                <a:lnTo>
                  <a:pt x="2012" y="48"/>
                </a:lnTo>
                <a:lnTo>
                  <a:pt x="2026" y="40"/>
                </a:lnTo>
                <a:lnTo>
                  <a:pt x="2041" y="32"/>
                </a:lnTo>
                <a:lnTo>
                  <a:pt x="2055" y="26"/>
                </a:lnTo>
                <a:lnTo>
                  <a:pt x="2070" y="20"/>
                </a:lnTo>
                <a:lnTo>
                  <a:pt x="2085" y="15"/>
                </a:lnTo>
                <a:lnTo>
                  <a:pt x="2101" y="10"/>
                </a:lnTo>
                <a:lnTo>
                  <a:pt x="2117" y="7"/>
                </a:lnTo>
                <a:lnTo>
                  <a:pt x="2133" y="4"/>
                </a:lnTo>
                <a:lnTo>
                  <a:pt x="2150" y="2"/>
                </a:lnTo>
                <a:lnTo>
                  <a:pt x="2167" y="0"/>
                </a:lnTo>
                <a:lnTo>
                  <a:pt x="2184" y="0"/>
                </a:lnTo>
                <a:lnTo>
                  <a:pt x="2200" y="0"/>
                </a:lnTo>
                <a:lnTo>
                  <a:pt x="2216" y="1"/>
                </a:lnTo>
                <a:lnTo>
                  <a:pt x="2232" y="3"/>
                </a:lnTo>
                <a:lnTo>
                  <a:pt x="2247" y="6"/>
                </a:lnTo>
                <a:lnTo>
                  <a:pt x="2262" y="9"/>
                </a:lnTo>
                <a:lnTo>
                  <a:pt x="2277" y="13"/>
                </a:lnTo>
                <a:lnTo>
                  <a:pt x="2292" y="17"/>
                </a:lnTo>
                <a:lnTo>
                  <a:pt x="2306" y="22"/>
                </a:lnTo>
                <a:lnTo>
                  <a:pt x="2320" y="28"/>
                </a:lnTo>
                <a:lnTo>
                  <a:pt x="2335" y="35"/>
                </a:lnTo>
                <a:lnTo>
                  <a:pt x="2348" y="42"/>
                </a:lnTo>
                <a:lnTo>
                  <a:pt x="2360" y="49"/>
                </a:lnTo>
                <a:lnTo>
                  <a:pt x="2373" y="58"/>
                </a:lnTo>
                <a:lnTo>
                  <a:pt x="2384" y="66"/>
                </a:lnTo>
                <a:lnTo>
                  <a:pt x="2396" y="76"/>
                </a:lnTo>
                <a:lnTo>
                  <a:pt x="2406" y="86"/>
                </a:lnTo>
                <a:lnTo>
                  <a:pt x="2417" y="96"/>
                </a:lnTo>
                <a:lnTo>
                  <a:pt x="2426" y="107"/>
                </a:lnTo>
                <a:lnTo>
                  <a:pt x="2436" y="119"/>
                </a:lnTo>
                <a:lnTo>
                  <a:pt x="2444" y="131"/>
                </a:lnTo>
                <a:lnTo>
                  <a:pt x="2452" y="143"/>
                </a:lnTo>
                <a:lnTo>
                  <a:pt x="2460" y="156"/>
                </a:lnTo>
                <a:lnTo>
                  <a:pt x="2467" y="170"/>
                </a:lnTo>
                <a:lnTo>
                  <a:pt x="2473" y="184"/>
                </a:lnTo>
                <a:lnTo>
                  <a:pt x="2478" y="198"/>
                </a:lnTo>
                <a:lnTo>
                  <a:pt x="2483" y="213"/>
                </a:lnTo>
                <a:lnTo>
                  <a:pt x="2488" y="228"/>
                </a:lnTo>
                <a:lnTo>
                  <a:pt x="2491" y="244"/>
                </a:lnTo>
                <a:lnTo>
                  <a:pt x="2494" y="260"/>
                </a:lnTo>
                <a:lnTo>
                  <a:pt x="2496" y="276"/>
                </a:lnTo>
                <a:lnTo>
                  <a:pt x="2497" y="293"/>
                </a:lnTo>
                <a:lnTo>
                  <a:pt x="2498" y="310"/>
                </a:lnTo>
                <a:lnTo>
                  <a:pt x="2498" y="350"/>
                </a:lnTo>
                <a:lnTo>
                  <a:pt x="2498" y="388"/>
                </a:lnTo>
                <a:lnTo>
                  <a:pt x="2498" y="392"/>
                </a:lnTo>
                <a:lnTo>
                  <a:pt x="2497" y="395"/>
                </a:lnTo>
                <a:lnTo>
                  <a:pt x="2495" y="398"/>
                </a:lnTo>
                <a:lnTo>
                  <a:pt x="2493" y="401"/>
                </a:lnTo>
                <a:lnTo>
                  <a:pt x="2491" y="403"/>
                </a:lnTo>
                <a:lnTo>
                  <a:pt x="2488" y="404"/>
                </a:lnTo>
                <a:lnTo>
                  <a:pt x="2484" y="405"/>
                </a:lnTo>
                <a:lnTo>
                  <a:pt x="2481" y="406"/>
                </a:lnTo>
                <a:lnTo>
                  <a:pt x="2277" y="405"/>
                </a:lnTo>
                <a:lnTo>
                  <a:pt x="2273" y="405"/>
                </a:lnTo>
                <a:lnTo>
                  <a:pt x="2270" y="404"/>
                </a:lnTo>
                <a:lnTo>
                  <a:pt x="2267" y="402"/>
                </a:lnTo>
                <a:lnTo>
                  <a:pt x="2264" y="400"/>
                </a:lnTo>
                <a:lnTo>
                  <a:pt x="2262" y="397"/>
                </a:lnTo>
                <a:lnTo>
                  <a:pt x="2260" y="394"/>
                </a:lnTo>
                <a:lnTo>
                  <a:pt x="2259" y="391"/>
                </a:lnTo>
                <a:lnTo>
                  <a:pt x="2259" y="387"/>
                </a:lnTo>
                <a:lnTo>
                  <a:pt x="2259" y="285"/>
                </a:lnTo>
                <a:lnTo>
                  <a:pt x="2258" y="278"/>
                </a:lnTo>
                <a:lnTo>
                  <a:pt x="2257" y="271"/>
                </a:lnTo>
                <a:lnTo>
                  <a:pt x="2256" y="265"/>
                </a:lnTo>
                <a:lnTo>
                  <a:pt x="2253" y="259"/>
                </a:lnTo>
                <a:lnTo>
                  <a:pt x="2251" y="253"/>
                </a:lnTo>
                <a:lnTo>
                  <a:pt x="2247" y="248"/>
                </a:lnTo>
                <a:lnTo>
                  <a:pt x="2244" y="243"/>
                </a:lnTo>
                <a:lnTo>
                  <a:pt x="2239" y="238"/>
                </a:lnTo>
                <a:lnTo>
                  <a:pt x="2235" y="234"/>
                </a:lnTo>
                <a:lnTo>
                  <a:pt x="2229" y="230"/>
                </a:lnTo>
                <a:lnTo>
                  <a:pt x="2224" y="226"/>
                </a:lnTo>
                <a:lnTo>
                  <a:pt x="2218" y="224"/>
                </a:lnTo>
                <a:lnTo>
                  <a:pt x="2212" y="221"/>
                </a:lnTo>
                <a:lnTo>
                  <a:pt x="2206" y="220"/>
                </a:lnTo>
                <a:lnTo>
                  <a:pt x="2199" y="219"/>
                </a:lnTo>
                <a:lnTo>
                  <a:pt x="2192" y="218"/>
                </a:lnTo>
                <a:lnTo>
                  <a:pt x="2186" y="219"/>
                </a:lnTo>
                <a:lnTo>
                  <a:pt x="2180" y="220"/>
                </a:lnTo>
                <a:lnTo>
                  <a:pt x="2174" y="221"/>
                </a:lnTo>
                <a:lnTo>
                  <a:pt x="2168" y="223"/>
                </a:lnTo>
                <a:lnTo>
                  <a:pt x="2162" y="226"/>
                </a:lnTo>
                <a:lnTo>
                  <a:pt x="2157" y="229"/>
                </a:lnTo>
                <a:lnTo>
                  <a:pt x="2152" y="232"/>
                </a:lnTo>
                <a:lnTo>
                  <a:pt x="2148" y="236"/>
                </a:lnTo>
                <a:lnTo>
                  <a:pt x="2143" y="240"/>
                </a:lnTo>
                <a:lnTo>
                  <a:pt x="2140" y="245"/>
                </a:lnTo>
                <a:lnTo>
                  <a:pt x="2136" y="250"/>
                </a:lnTo>
                <a:lnTo>
                  <a:pt x="2133" y="255"/>
                </a:lnTo>
                <a:lnTo>
                  <a:pt x="2131" y="261"/>
                </a:lnTo>
                <a:lnTo>
                  <a:pt x="2129" y="267"/>
                </a:lnTo>
                <a:lnTo>
                  <a:pt x="2127" y="273"/>
                </a:lnTo>
                <a:lnTo>
                  <a:pt x="2127" y="279"/>
                </a:lnTo>
                <a:lnTo>
                  <a:pt x="2126" y="349"/>
                </a:lnTo>
                <a:lnTo>
                  <a:pt x="2126" y="352"/>
                </a:lnTo>
                <a:lnTo>
                  <a:pt x="2128" y="366"/>
                </a:lnTo>
                <a:lnTo>
                  <a:pt x="2130" y="375"/>
                </a:lnTo>
                <a:lnTo>
                  <a:pt x="2133" y="386"/>
                </a:lnTo>
                <a:lnTo>
                  <a:pt x="2135" y="392"/>
                </a:lnTo>
                <a:lnTo>
                  <a:pt x="2138" y="398"/>
                </a:lnTo>
                <a:lnTo>
                  <a:pt x="2140" y="403"/>
                </a:lnTo>
                <a:lnTo>
                  <a:pt x="2143" y="409"/>
                </a:lnTo>
                <a:lnTo>
                  <a:pt x="2146" y="414"/>
                </a:lnTo>
                <a:lnTo>
                  <a:pt x="2150" y="419"/>
                </a:lnTo>
                <a:lnTo>
                  <a:pt x="2154" y="423"/>
                </a:lnTo>
                <a:lnTo>
                  <a:pt x="2158" y="427"/>
                </a:lnTo>
                <a:lnTo>
                  <a:pt x="2174" y="440"/>
                </a:lnTo>
                <a:lnTo>
                  <a:pt x="2206" y="469"/>
                </a:lnTo>
                <a:lnTo>
                  <a:pt x="2295" y="551"/>
                </a:lnTo>
                <a:lnTo>
                  <a:pt x="2421" y="667"/>
                </a:lnTo>
                <a:close/>
                <a:moveTo>
                  <a:pt x="701" y="13"/>
                </a:moveTo>
                <a:lnTo>
                  <a:pt x="705" y="14"/>
                </a:lnTo>
                <a:lnTo>
                  <a:pt x="709" y="15"/>
                </a:lnTo>
                <a:lnTo>
                  <a:pt x="712" y="17"/>
                </a:lnTo>
                <a:lnTo>
                  <a:pt x="715" y="19"/>
                </a:lnTo>
                <a:lnTo>
                  <a:pt x="717" y="22"/>
                </a:lnTo>
                <a:lnTo>
                  <a:pt x="718" y="26"/>
                </a:lnTo>
                <a:lnTo>
                  <a:pt x="719" y="30"/>
                </a:lnTo>
                <a:lnTo>
                  <a:pt x="719" y="34"/>
                </a:lnTo>
                <a:lnTo>
                  <a:pt x="615" y="612"/>
                </a:lnTo>
                <a:lnTo>
                  <a:pt x="511" y="1189"/>
                </a:lnTo>
                <a:lnTo>
                  <a:pt x="510" y="1193"/>
                </a:lnTo>
                <a:lnTo>
                  <a:pt x="508" y="1197"/>
                </a:lnTo>
                <a:lnTo>
                  <a:pt x="506" y="1201"/>
                </a:lnTo>
                <a:lnTo>
                  <a:pt x="502" y="1204"/>
                </a:lnTo>
                <a:lnTo>
                  <a:pt x="499" y="1207"/>
                </a:lnTo>
                <a:lnTo>
                  <a:pt x="495" y="1208"/>
                </a:lnTo>
                <a:lnTo>
                  <a:pt x="491" y="1210"/>
                </a:lnTo>
                <a:lnTo>
                  <a:pt x="487" y="1210"/>
                </a:lnTo>
                <a:lnTo>
                  <a:pt x="436" y="1210"/>
                </a:lnTo>
                <a:lnTo>
                  <a:pt x="254" y="1210"/>
                </a:lnTo>
                <a:lnTo>
                  <a:pt x="250" y="1210"/>
                </a:lnTo>
                <a:lnTo>
                  <a:pt x="246" y="1208"/>
                </a:lnTo>
                <a:lnTo>
                  <a:pt x="242" y="1206"/>
                </a:lnTo>
                <a:lnTo>
                  <a:pt x="238" y="1204"/>
                </a:lnTo>
                <a:lnTo>
                  <a:pt x="235" y="1201"/>
                </a:lnTo>
                <a:lnTo>
                  <a:pt x="233" y="1197"/>
                </a:lnTo>
                <a:lnTo>
                  <a:pt x="231" y="1193"/>
                </a:lnTo>
                <a:lnTo>
                  <a:pt x="230" y="1189"/>
                </a:lnTo>
                <a:lnTo>
                  <a:pt x="115" y="612"/>
                </a:lnTo>
                <a:lnTo>
                  <a:pt x="0" y="34"/>
                </a:lnTo>
                <a:lnTo>
                  <a:pt x="0" y="30"/>
                </a:lnTo>
                <a:lnTo>
                  <a:pt x="1" y="26"/>
                </a:lnTo>
                <a:lnTo>
                  <a:pt x="1" y="24"/>
                </a:lnTo>
                <a:lnTo>
                  <a:pt x="2" y="22"/>
                </a:lnTo>
                <a:lnTo>
                  <a:pt x="4" y="19"/>
                </a:lnTo>
                <a:lnTo>
                  <a:pt x="7" y="16"/>
                </a:lnTo>
                <a:lnTo>
                  <a:pt x="10" y="15"/>
                </a:lnTo>
                <a:lnTo>
                  <a:pt x="14" y="13"/>
                </a:lnTo>
                <a:lnTo>
                  <a:pt x="18" y="13"/>
                </a:lnTo>
                <a:lnTo>
                  <a:pt x="225" y="13"/>
                </a:lnTo>
                <a:lnTo>
                  <a:pt x="229" y="13"/>
                </a:lnTo>
                <a:lnTo>
                  <a:pt x="233" y="14"/>
                </a:lnTo>
                <a:lnTo>
                  <a:pt x="237" y="16"/>
                </a:lnTo>
                <a:lnTo>
                  <a:pt x="241" y="19"/>
                </a:lnTo>
                <a:lnTo>
                  <a:pt x="244" y="22"/>
                </a:lnTo>
                <a:lnTo>
                  <a:pt x="246" y="25"/>
                </a:lnTo>
                <a:lnTo>
                  <a:pt x="248" y="29"/>
                </a:lnTo>
                <a:lnTo>
                  <a:pt x="249" y="33"/>
                </a:lnTo>
                <a:lnTo>
                  <a:pt x="365" y="696"/>
                </a:lnTo>
                <a:lnTo>
                  <a:pt x="493" y="33"/>
                </a:lnTo>
                <a:lnTo>
                  <a:pt x="495" y="29"/>
                </a:lnTo>
                <a:lnTo>
                  <a:pt x="496" y="25"/>
                </a:lnTo>
                <a:lnTo>
                  <a:pt x="499" y="22"/>
                </a:lnTo>
                <a:lnTo>
                  <a:pt x="502" y="19"/>
                </a:lnTo>
                <a:lnTo>
                  <a:pt x="506" y="16"/>
                </a:lnTo>
                <a:lnTo>
                  <a:pt x="509" y="15"/>
                </a:lnTo>
                <a:lnTo>
                  <a:pt x="513" y="13"/>
                </a:lnTo>
                <a:lnTo>
                  <a:pt x="518" y="13"/>
                </a:lnTo>
                <a:lnTo>
                  <a:pt x="701" y="13"/>
                </a:lnTo>
                <a:close/>
                <a:moveTo>
                  <a:pt x="1409" y="1189"/>
                </a:moveTo>
                <a:lnTo>
                  <a:pt x="1409" y="1193"/>
                </a:lnTo>
                <a:lnTo>
                  <a:pt x="1409" y="1197"/>
                </a:lnTo>
                <a:lnTo>
                  <a:pt x="1407" y="1200"/>
                </a:lnTo>
                <a:lnTo>
                  <a:pt x="1405" y="1204"/>
                </a:lnTo>
                <a:lnTo>
                  <a:pt x="1402" y="1206"/>
                </a:lnTo>
                <a:lnTo>
                  <a:pt x="1398" y="1208"/>
                </a:lnTo>
                <a:lnTo>
                  <a:pt x="1395" y="1210"/>
                </a:lnTo>
                <a:lnTo>
                  <a:pt x="1390" y="1210"/>
                </a:lnTo>
                <a:lnTo>
                  <a:pt x="1185" y="1210"/>
                </a:lnTo>
                <a:lnTo>
                  <a:pt x="1181" y="1210"/>
                </a:lnTo>
                <a:lnTo>
                  <a:pt x="1177" y="1209"/>
                </a:lnTo>
                <a:lnTo>
                  <a:pt x="1173" y="1207"/>
                </a:lnTo>
                <a:lnTo>
                  <a:pt x="1169" y="1204"/>
                </a:lnTo>
                <a:lnTo>
                  <a:pt x="1166" y="1201"/>
                </a:lnTo>
                <a:lnTo>
                  <a:pt x="1164" y="1198"/>
                </a:lnTo>
                <a:lnTo>
                  <a:pt x="1162" y="1194"/>
                </a:lnTo>
                <a:lnTo>
                  <a:pt x="1161" y="1190"/>
                </a:lnTo>
                <a:lnTo>
                  <a:pt x="1143" y="1087"/>
                </a:lnTo>
                <a:lnTo>
                  <a:pt x="936" y="1087"/>
                </a:lnTo>
                <a:lnTo>
                  <a:pt x="916" y="1190"/>
                </a:lnTo>
                <a:lnTo>
                  <a:pt x="915" y="1194"/>
                </a:lnTo>
                <a:lnTo>
                  <a:pt x="913" y="1198"/>
                </a:lnTo>
                <a:lnTo>
                  <a:pt x="911" y="1201"/>
                </a:lnTo>
                <a:lnTo>
                  <a:pt x="908" y="1204"/>
                </a:lnTo>
                <a:lnTo>
                  <a:pt x="904" y="1207"/>
                </a:lnTo>
                <a:lnTo>
                  <a:pt x="900" y="1209"/>
                </a:lnTo>
                <a:lnTo>
                  <a:pt x="896" y="1210"/>
                </a:lnTo>
                <a:lnTo>
                  <a:pt x="892" y="1210"/>
                </a:lnTo>
                <a:lnTo>
                  <a:pt x="705" y="1210"/>
                </a:lnTo>
                <a:lnTo>
                  <a:pt x="701" y="1210"/>
                </a:lnTo>
                <a:lnTo>
                  <a:pt x="698" y="1208"/>
                </a:lnTo>
                <a:lnTo>
                  <a:pt x="695" y="1206"/>
                </a:lnTo>
                <a:lnTo>
                  <a:pt x="692" y="1204"/>
                </a:lnTo>
                <a:lnTo>
                  <a:pt x="691" y="1200"/>
                </a:lnTo>
                <a:lnTo>
                  <a:pt x="690" y="1197"/>
                </a:lnTo>
                <a:lnTo>
                  <a:pt x="690" y="1193"/>
                </a:lnTo>
                <a:lnTo>
                  <a:pt x="690" y="1189"/>
                </a:lnTo>
                <a:lnTo>
                  <a:pt x="795" y="612"/>
                </a:lnTo>
                <a:lnTo>
                  <a:pt x="899" y="34"/>
                </a:lnTo>
                <a:lnTo>
                  <a:pt x="900" y="29"/>
                </a:lnTo>
                <a:lnTo>
                  <a:pt x="902" y="26"/>
                </a:lnTo>
                <a:lnTo>
                  <a:pt x="904" y="22"/>
                </a:lnTo>
                <a:lnTo>
                  <a:pt x="907" y="19"/>
                </a:lnTo>
                <a:lnTo>
                  <a:pt x="911" y="16"/>
                </a:lnTo>
                <a:lnTo>
                  <a:pt x="914" y="15"/>
                </a:lnTo>
                <a:lnTo>
                  <a:pt x="919" y="13"/>
                </a:lnTo>
                <a:lnTo>
                  <a:pt x="923" y="13"/>
                </a:lnTo>
                <a:lnTo>
                  <a:pt x="1125" y="13"/>
                </a:lnTo>
                <a:lnTo>
                  <a:pt x="1154" y="13"/>
                </a:lnTo>
                <a:lnTo>
                  <a:pt x="1158" y="13"/>
                </a:lnTo>
                <a:lnTo>
                  <a:pt x="1163" y="15"/>
                </a:lnTo>
                <a:lnTo>
                  <a:pt x="1167" y="17"/>
                </a:lnTo>
                <a:lnTo>
                  <a:pt x="1171" y="19"/>
                </a:lnTo>
                <a:lnTo>
                  <a:pt x="1174" y="22"/>
                </a:lnTo>
                <a:lnTo>
                  <a:pt x="1177" y="26"/>
                </a:lnTo>
                <a:lnTo>
                  <a:pt x="1179" y="29"/>
                </a:lnTo>
                <a:lnTo>
                  <a:pt x="1180" y="34"/>
                </a:lnTo>
                <a:lnTo>
                  <a:pt x="1294" y="612"/>
                </a:lnTo>
                <a:lnTo>
                  <a:pt x="1409" y="1189"/>
                </a:lnTo>
                <a:close/>
                <a:moveTo>
                  <a:pt x="979" y="868"/>
                </a:moveTo>
                <a:lnTo>
                  <a:pt x="1105" y="868"/>
                </a:lnTo>
                <a:lnTo>
                  <a:pt x="1045" y="526"/>
                </a:lnTo>
                <a:lnTo>
                  <a:pt x="979" y="868"/>
                </a:lnTo>
                <a:close/>
                <a:moveTo>
                  <a:pt x="3252" y="1189"/>
                </a:moveTo>
                <a:lnTo>
                  <a:pt x="3252" y="1193"/>
                </a:lnTo>
                <a:lnTo>
                  <a:pt x="3252" y="1197"/>
                </a:lnTo>
                <a:lnTo>
                  <a:pt x="3250" y="1200"/>
                </a:lnTo>
                <a:lnTo>
                  <a:pt x="3248" y="1204"/>
                </a:lnTo>
                <a:lnTo>
                  <a:pt x="3246" y="1206"/>
                </a:lnTo>
                <a:lnTo>
                  <a:pt x="3243" y="1208"/>
                </a:lnTo>
                <a:lnTo>
                  <a:pt x="3239" y="1210"/>
                </a:lnTo>
                <a:lnTo>
                  <a:pt x="3235" y="1210"/>
                </a:lnTo>
                <a:lnTo>
                  <a:pt x="3027" y="1210"/>
                </a:lnTo>
                <a:lnTo>
                  <a:pt x="3023" y="1210"/>
                </a:lnTo>
                <a:lnTo>
                  <a:pt x="3019" y="1209"/>
                </a:lnTo>
                <a:lnTo>
                  <a:pt x="3015" y="1207"/>
                </a:lnTo>
                <a:lnTo>
                  <a:pt x="3012" y="1204"/>
                </a:lnTo>
                <a:lnTo>
                  <a:pt x="3009" y="1201"/>
                </a:lnTo>
                <a:lnTo>
                  <a:pt x="3006" y="1198"/>
                </a:lnTo>
                <a:lnTo>
                  <a:pt x="3004" y="1194"/>
                </a:lnTo>
                <a:lnTo>
                  <a:pt x="3003" y="1190"/>
                </a:lnTo>
                <a:lnTo>
                  <a:pt x="2985" y="1087"/>
                </a:lnTo>
                <a:lnTo>
                  <a:pt x="2779" y="1087"/>
                </a:lnTo>
                <a:lnTo>
                  <a:pt x="2759" y="1190"/>
                </a:lnTo>
                <a:lnTo>
                  <a:pt x="2758" y="1194"/>
                </a:lnTo>
                <a:lnTo>
                  <a:pt x="2756" y="1198"/>
                </a:lnTo>
                <a:lnTo>
                  <a:pt x="2753" y="1201"/>
                </a:lnTo>
                <a:lnTo>
                  <a:pt x="2750" y="1204"/>
                </a:lnTo>
                <a:lnTo>
                  <a:pt x="2747" y="1207"/>
                </a:lnTo>
                <a:lnTo>
                  <a:pt x="2743" y="1209"/>
                </a:lnTo>
                <a:lnTo>
                  <a:pt x="2739" y="1210"/>
                </a:lnTo>
                <a:lnTo>
                  <a:pt x="2735" y="1210"/>
                </a:lnTo>
                <a:lnTo>
                  <a:pt x="2551" y="1210"/>
                </a:lnTo>
                <a:lnTo>
                  <a:pt x="2547" y="1210"/>
                </a:lnTo>
                <a:lnTo>
                  <a:pt x="2543" y="1208"/>
                </a:lnTo>
                <a:lnTo>
                  <a:pt x="2540" y="1206"/>
                </a:lnTo>
                <a:lnTo>
                  <a:pt x="2537" y="1204"/>
                </a:lnTo>
                <a:lnTo>
                  <a:pt x="2535" y="1200"/>
                </a:lnTo>
                <a:lnTo>
                  <a:pt x="2534" y="1197"/>
                </a:lnTo>
                <a:lnTo>
                  <a:pt x="2533" y="1193"/>
                </a:lnTo>
                <a:lnTo>
                  <a:pt x="2533" y="1189"/>
                </a:lnTo>
                <a:lnTo>
                  <a:pt x="2637" y="612"/>
                </a:lnTo>
                <a:lnTo>
                  <a:pt x="2741" y="34"/>
                </a:lnTo>
                <a:lnTo>
                  <a:pt x="2742" y="29"/>
                </a:lnTo>
                <a:lnTo>
                  <a:pt x="2744" y="26"/>
                </a:lnTo>
                <a:lnTo>
                  <a:pt x="2747" y="22"/>
                </a:lnTo>
                <a:lnTo>
                  <a:pt x="2750" y="19"/>
                </a:lnTo>
                <a:lnTo>
                  <a:pt x="2753" y="16"/>
                </a:lnTo>
                <a:lnTo>
                  <a:pt x="2757" y="15"/>
                </a:lnTo>
                <a:lnTo>
                  <a:pt x="2761" y="13"/>
                </a:lnTo>
                <a:lnTo>
                  <a:pt x="2765" y="13"/>
                </a:lnTo>
                <a:lnTo>
                  <a:pt x="2890" y="13"/>
                </a:lnTo>
                <a:lnTo>
                  <a:pt x="2998" y="13"/>
                </a:lnTo>
                <a:lnTo>
                  <a:pt x="3003" y="13"/>
                </a:lnTo>
                <a:lnTo>
                  <a:pt x="3007" y="15"/>
                </a:lnTo>
                <a:lnTo>
                  <a:pt x="3011" y="17"/>
                </a:lnTo>
                <a:lnTo>
                  <a:pt x="3014" y="19"/>
                </a:lnTo>
                <a:lnTo>
                  <a:pt x="3017" y="22"/>
                </a:lnTo>
                <a:lnTo>
                  <a:pt x="3020" y="26"/>
                </a:lnTo>
                <a:lnTo>
                  <a:pt x="3021" y="29"/>
                </a:lnTo>
                <a:lnTo>
                  <a:pt x="3023" y="34"/>
                </a:lnTo>
                <a:lnTo>
                  <a:pt x="3137" y="612"/>
                </a:lnTo>
                <a:lnTo>
                  <a:pt x="3252" y="1189"/>
                </a:lnTo>
                <a:close/>
                <a:moveTo>
                  <a:pt x="2821" y="868"/>
                </a:moveTo>
                <a:lnTo>
                  <a:pt x="2947" y="868"/>
                </a:lnTo>
                <a:lnTo>
                  <a:pt x="2888" y="526"/>
                </a:lnTo>
                <a:lnTo>
                  <a:pt x="2821" y="868"/>
                </a:lnTo>
                <a:close/>
                <a:moveTo>
                  <a:pt x="4648" y="1189"/>
                </a:moveTo>
                <a:lnTo>
                  <a:pt x="4649" y="1193"/>
                </a:lnTo>
                <a:lnTo>
                  <a:pt x="4648" y="1197"/>
                </a:lnTo>
                <a:lnTo>
                  <a:pt x="4646" y="1200"/>
                </a:lnTo>
                <a:lnTo>
                  <a:pt x="4644" y="1204"/>
                </a:lnTo>
                <a:lnTo>
                  <a:pt x="4641" y="1206"/>
                </a:lnTo>
                <a:lnTo>
                  <a:pt x="4638" y="1208"/>
                </a:lnTo>
                <a:lnTo>
                  <a:pt x="4634" y="1210"/>
                </a:lnTo>
                <a:lnTo>
                  <a:pt x="4630" y="1210"/>
                </a:lnTo>
                <a:lnTo>
                  <a:pt x="4424" y="1210"/>
                </a:lnTo>
                <a:lnTo>
                  <a:pt x="4420" y="1210"/>
                </a:lnTo>
                <a:lnTo>
                  <a:pt x="4416" y="1209"/>
                </a:lnTo>
                <a:lnTo>
                  <a:pt x="4412" y="1207"/>
                </a:lnTo>
                <a:lnTo>
                  <a:pt x="4408" y="1204"/>
                </a:lnTo>
                <a:lnTo>
                  <a:pt x="4405" y="1201"/>
                </a:lnTo>
                <a:lnTo>
                  <a:pt x="4403" y="1198"/>
                </a:lnTo>
                <a:lnTo>
                  <a:pt x="4401" y="1194"/>
                </a:lnTo>
                <a:lnTo>
                  <a:pt x="4400" y="1190"/>
                </a:lnTo>
                <a:lnTo>
                  <a:pt x="4382" y="1087"/>
                </a:lnTo>
                <a:lnTo>
                  <a:pt x="4175" y="1087"/>
                </a:lnTo>
                <a:lnTo>
                  <a:pt x="4155" y="1190"/>
                </a:lnTo>
                <a:lnTo>
                  <a:pt x="4154" y="1194"/>
                </a:lnTo>
                <a:lnTo>
                  <a:pt x="4152" y="1198"/>
                </a:lnTo>
                <a:lnTo>
                  <a:pt x="4150" y="1201"/>
                </a:lnTo>
                <a:lnTo>
                  <a:pt x="4147" y="1204"/>
                </a:lnTo>
                <a:lnTo>
                  <a:pt x="4143" y="1207"/>
                </a:lnTo>
                <a:lnTo>
                  <a:pt x="4140" y="1209"/>
                </a:lnTo>
                <a:lnTo>
                  <a:pt x="4135" y="1210"/>
                </a:lnTo>
                <a:lnTo>
                  <a:pt x="4131" y="1210"/>
                </a:lnTo>
                <a:lnTo>
                  <a:pt x="3950" y="1210"/>
                </a:lnTo>
                <a:lnTo>
                  <a:pt x="3946" y="1210"/>
                </a:lnTo>
                <a:lnTo>
                  <a:pt x="3942" y="1208"/>
                </a:lnTo>
                <a:lnTo>
                  <a:pt x="3938" y="1206"/>
                </a:lnTo>
                <a:lnTo>
                  <a:pt x="3935" y="1204"/>
                </a:lnTo>
                <a:lnTo>
                  <a:pt x="3932" y="1200"/>
                </a:lnTo>
                <a:lnTo>
                  <a:pt x="3931" y="1197"/>
                </a:lnTo>
                <a:lnTo>
                  <a:pt x="3930" y="1195"/>
                </a:lnTo>
                <a:lnTo>
                  <a:pt x="3930" y="1193"/>
                </a:lnTo>
                <a:lnTo>
                  <a:pt x="3930" y="1189"/>
                </a:lnTo>
                <a:lnTo>
                  <a:pt x="4034" y="612"/>
                </a:lnTo>
                <a:lnTo>
                  <a:pt x="4138" y="34"/>
                </a:lnTo>
                <a:lnTo>
                  <a:pt x="4139" y="29"/>
                </a:lnTo>
                <a:lnTo>
                  <a:pt x="4141" y="26"/>
                </a:lnTo>
                <a:lnTo>
                  <a:pt x="4143" y="22"/>
                </a:lnTo>
                <a:lnTo>
                  <a:pt x="4146" y="19"/>
                </a:lnTo>
                <a:lnTo>
                  <a:pt x="4150" y="16"/>
                </a:lnTo>
                <a:lnTo>
                  <a:pt x="4154" y="15"/>
                </a:lnTo>
                <a:lnTo>
                  <a:pt x="4158" y="13"/>
                </a:lnTo>
                <a:lnTo>
                  <a:pt x="4162" y="13"/>
                </a:lnTo>
                <a:lnTo>
                  <a:pt x="4363" y="13"/>
                </a:lnTo>
                <a:lnTo>
                  <a:pt x="4395" y="13"/>
                </a:lnTo>
                <a:lnTo>
                  <a:pt x="4399" y="13"/>
                </a:lnTo>
                <a:lnTo>
                  <a:pt x="4403" y="15"/>
                </a:lnTo>
                <a:lnTo>
                  <a:pt x="4407" y="17"/>
                </a:lnTo>
                <a:lnTo>
                  <a:pt x="4411" y="19"/>
                </a:lnTo>
                <a:lnTo>
                  <a:pt x="4414" y="22"/>
                </a:lnTo>
                <a:lnTo>
                  <a:pt x="4416" y="26"/>
                </a:lnTo>
                <a:lnTo>
                  <a:pt x="4418" y="29"/>
                </a:lnTo>
                <a:lnTo>
                  <a:pt x="4419" y="34"/>
                </a:lnTo>
                <a:lnTo>
                  <a:pt x="4533" y="612"/>
                </a:lnTo>
                <a:lnTo>
                  <a:pt x="4648" y="1189"/>
                </a:lnTo>
                <a:close/>
                <a:moveTo>
                  <a:pt x="4218" y="868"/>
                </a:moveTo>
                <a:lnTo>
                  <a:pt x="4344" y="868"/>
                </a:lnTo>
                <a:lnTo>
                  <a:pt x="4284" y="526"/>
                </a:lnTo>
                <a:lnTo>
                  <a:pt x="4218" y="868"/>
                </a:lnTo>
                <a:close/>
                <a:moveTo>
                  <a:pt x="1755" y="1190"/>
                </a:moveTo>
                <a:lnTo>
                  <a:pt x="1754" y="1194"/>
                </a:lnTo>
                <a:lnTo>
                  <a:pt x="1753" y="1198"/>
                </a:lnTo>
                <a:lnTo>
                  <a:pt x="1751" y="1201"/>
                </a:lnTo>
                <a:lnTo>
                  <a:pt x="1748" y="1204"/>
                </a:lnTo>
                <a:lnTo>
                  <a:pt x="1745" y="1207"/>
                </a:lnTo>
                <a:lnTo>
                  <a:pt x="1742" y="1209"/>
                </a:lnTo>
                <a:lnTo>
                  <a:pt x="1738" y="1210"/>
                </a:lnTo>
                <a:lnTo>
                  <a:pt x="1733" y="1210"/>
                </a:lnTo>
                <a:lnTo>
                  <a:pt x="1521" y="1210"/>
                </a:lnTo>
                <a:lnTo>
                  <a:pt x="1517" y="1210"/>
                </a:lnTo>
                <a:lnTo>
                  <a:pt x="1513" y="1209"/>
                </a:lnTo>
                <a:lnTo>
                  <a:pt x="1509" y="1207"/>
                </a:lnTo>
                <a:lnTo>
                  <a:pt x="1506" y="1204"/>
                </a:lnTo>
                <a:lnTo>
                  <a:pt x="1503" y="1201"/>
                </a:lnTo>
                <a:lnTo>
                  <a:pt x="1501" y="1198"/>
                </a:lnTo>
                <a:lnTo>
                  <a:pt x="1500" y="1194"/>
                </a:lnTo>
                <a:lnTo>
                  <a:pt x="1500" y="1190"/>
                </a:lnTo>
                <a:lnTo>
                  <a:pt x="1500" y="612"/>
                </a:lnTo>
                <a:lnTo>
                  <a:pt x="1500" y="34"/>
                </a:lnTo>
                <a:lnTo>
                  <a:pt x="1500" y="29"/>
                </a:lnTo>
                <a:lnTo>
                  <a:pt x="1501" y="26"/>
                </a:lnTo>
                <a:lnTo>
                  <a:pt x="1503" y="22"/>
                </a:lnTo>
                <a:lnTo>
                  <a:pt x="1506" y="19"/>
                </a:lnTo>
                <a:lnTo>
                  <a:pt x="1509" y="16"/>
                </a:lnTo>
                <a:lnTo>
                  <a:pt x="1513" y="15"/>
                </a:lnTo>
                <a:lnTo>
                  <a:pt x="1517" y="13"/>
                </a:lnTo>
                <a:lnTo>
                  <a:pt x="1521" y="13"/>
                </a:lnTo>
                <a:lnTo>
                  <a:pt x="1733" y="13"/>
                </a:lnTo>
                <a:lnTo>
                  <a:pt x="1738" y="13"/>
                </a:lnTo>
                <a:lnTo>
                  <a:pt x="1742" y="15"/>
                </a:lnTo>
                <a:lnTo>
                  <a:pt x="1745" y="16"/>
                </a:lnTo>
                <a:lnTo>
                  <a:pt x="1748" y="19"/>
                </a:lnTo>
                <a:lnTo>
                  <a:pt x="1751" y="22"/>
                </a:lnTo>
                <a:lnTo>
                  <a:pt x="1753" y="26"/>
                </a:lnTo>
                <a:lnTo>
                  <a:pt x="1754" y="29"/>
                </a:lnTo>
                <a:lnTo>
                  <a:pt x="1755" y="34"/>
                </a:lnTo>
                <a:lnTo>
                  <a:pt x="1755" y="612"/>
                </a:lnTo>
                <a:lnTo>
                  <a:pt x="1755" y="1190"/>
                </a:lnTo>
                <a:close/>
                <a:moveTo>
                  <a:pt x="3835" y="955"/>
                </a:moveTo>
                <a:lnTo>
                  <a:pt x="3839" y="956"/>
                </a:lnTo>
                <a:lnTo>
                  <a:pt x="3843" y="957"/>
                </a:lnTo>
                <a:lnTo>
                  <a:pt x="3847" y="959"/>
                </a:lnTo>
                <a:lnTo>
                  <a:pt x="3850" y="961"/>
                </a:lnTo>
                <a:lnTo>
                  <a:pt x="3852" y="964"/>
                </a:lnTo>
                <a:lnTo>
                  <a:pt x="3854" y="967"/>
                </a:lnTo>
                <a:lnTo>
                  <a:pt x="3855" y="971"/>
                </a:lnTo>
                <a:lnTo>
                  <a:pt x="3856" y="975"/>
                </a:lnTo>
                <a:lnTo>
                  <a:pt x="3856" y="1191"/>
                </a:lnTo>
                <a:lnTo>
                  <a:pt x="3855" y="1195"/>
                </a:lnTo>
                <a:lnTo>
                  <a:pt x="3854" y="1198"/>
                </a:lnTo>
                <a:lnTo>
                  <a:pt x="3852" y="1201"/>
                </a:lnTo>
                <a:lnTo>
                  <a:pt x="3850" y="1204"/>
                </a:lnTo>
                <a:lnTo>
                  <a:pt x="3847" y="1207"/>
                </a:lnTo>
                <a:lnTo>
                  <a:pt x="3843" y="1209"/>
                </a:lnTo>
                <a:lnTo>
                  <a:pt x="3839" y="1210"/>
                </a:lnTo>
                <a:lnTo>
                  <a:pt x="3835" y="1210"/>
                </a:lnTo>
                <a:lnTo>
                  <a:pt x="3572" y="1210"/>
                </a:lnTo>
                <a:lnTo>
                  <a:pt x="3570" y="1210"/>
                </a:lnTo>
                <a:lnTo>
                  <a:pt x="3366" y="1210"/>
                </a:lnTo>
                <a:lnTo>
                  <a:pt x="3361" y="1210"/>
                </a:lnTo>
                <a:lnTo>
                  <a:pt x="3358" y="1209"/>
                </a:lnTo>
                <a:lnTo>
                  <a:pt x="3354" y="1207"/>
                </a:lnTo>
                <a:lnTo>
                  <a:pt x="3351" y="1204"/>
                </a:lnTo>
                <a:lnTo>
                  <a:pt x="3349" y="1201"/>
                </a:lnTo>
                <a:lnTo>
                  <a:pt x="3347" y="1198"/>
                </a:lnTo>
                <a:lnTo>
                  <a:pt x="3346" y="1194"/>
                </a:lnTo>
                <a:lnTo>
                  <a:pt x="3345" y="1190"/>
                </a:lnTo>
                <a:lnTo>
                  <a:pt x="3345" y="612"/>
                </a:lnTo>
                <a:lnTo>
                  <a:pt x="3345" y="33"/>
                </a:lnTo>
                <a:lnTo>
                  <a:pt x="3346" y="29"/>
                </a:lnTo>
                <a:lnTo>
                  <a:pt x="3347" y="25"/>
                </a:lnTo>
                <a:lnTo>
                  <a:pt x="3349" y="22"/>
                </a:lnTo>
                <a:lnTo>
                  <a:pt x="3351" y="19"/>
                </a:lnTo>
                <a:lnTo>
                  <a:pt x="3354" y="16"/>
                </a:lnTo>
                <a:lnTo>
                  <a:pt x="3358" y="15"/>
                </a:lnTo>
                <a:lnTo>
                  <a:pt x="3361" y="13"/>
                </a:lnTo>
                <a:lnTo>
                  <a:pt x="3366" y="13"/>
                </a:lnTo>
                <a:lnTo>
                  <a:pt x="3570" y="13"/>
                </a:lnTo>
                <a:lnTo>
                  <a:pt x="3574" y="13"/>
                </a:lnTo>
                <a:lnTo>
                  <a:pt x="3578" y="15"/>
                </a:lnTo>
                <a:lnTo>
                  <a:pt x="3581" y="16"/>
                </a:lnTo>
                <a:lnTo>
                  <a:pt x="3585" y="19"/>
                </a:lnTo>
                <a:lnTo>
                  <a:pt x="3587" y="22"/>
                </a:lnTo>
                <a:lnTo>
                  <a:pt x="3589" y="25"/>
                </a:lnTo>
                <a:lnTo>
                  <a:pt x="3590" y="29"/>
                </a:lnTo>
                <a:lnTo>
                  <a:pt x="3591" y="33"/>
                </a:lnTo>
                <a:lnTo>
                  <a:pt x="3591" y="494"/>
                </a:lnTo>
                <a:lnTo>
                  <a:pt x="3591" y="956"/>
                </a:lnTo>
                <a:lnTo>
                  <a:pt x="3835" y="95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421726902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F0EE1-1EF8-41AB-B8AA-89A82CC0D75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D7DE815-DCCB-47D9-BDDC-4A4C26E5B7A4}"/>
              </a:ext>
            </a:extLst>
          </p:cNvPr>
          <p:cNvSpPr>
            <a:spLocks noGrp="1"/>
          </p:cNvSpPr>
          <p:nvPr>
            <p:ph sz="half" idx="1"/>
          </p:nvPr>
        </p:nvSpPr>
        <p:spPr>
          <a:xfrm>
            <a:off x="406800" y="1843200"/>
            <a:ext cx="3456000" cy="4320000"/>
          </a:xfrm>
        </p:spPr>
        <p:txBody>
          <a:bodyPr/>
          <a:lstStyle>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EC3F5DA-F313-41C7-89D8-86435B34466A}"/>
              </a:ext>
            </a:extLst>
          </p:cNvPr>
          <p:cNvSpPr>
            <a:spLocks noGrp="1"/>
          </p:cNvSpPr>
          <p:nvPr>
            <p:ph sz="half" idx="2"/>
          </p:nvPr>
        </p:nvSpPr>
        <p:spPr>
          <a:xfrm>
            <a:off x="4366800" y="1843200"/>
            <a:ext cx="3456000" cy="4320000"/>
          </a:xfrm>
        </p:spPr>
        <p:txBody>
          <a:bodyPr/>
          <a:lstStyle>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4">
            <a:extLst>
              <a:ext uri="{FF2B5EF4-FFF2-40B4-BE49-F238E27FC236}">
                <a16:creationId xmlns:a16="http://schemas.microsoft.com/office/drawing/2014/main" id="{917A296F-C1B5-41F1-AA5F-DDF4820157A0}"/>
              </a:ext>
            </a:extLst>
          </p:cNvPr>
          <p:cNvSpPr>
            <a:spLocks noGrp="1"/>
          </p:cNvSpPr>
          <p:nvPr>
            <p:ph sz="half" idx="13"/>
          </p:nvPr>
        </p:nvSpPr>
        <p:spPr>
          <a:xfrm>
            <a:off x="8326800" y="1843200"/>
            <a:ext cx="3456000" cy="4320000"/>
          </a:xfrm>
        </p:spPr>
        <p:txBody>
          <a:bodyPr/>
          <a:lstStyle>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EE3E052-332F-4EDE-B862-C2604F74F147}"/>
              </a:ext>
            </a:extLst>
          </p:cNvPr>
          <p:cNvSpPr>
            <a:spLocks noGrp="1"/>
          </p:cNvSpPr>
          <p:nvPr>
            <p:ph type="dt" sz="half" idx="10"/>
          </p:nvPr>
        </p:nvSpPr>
        <p:spPr/>
        <p:txBody>
          <a:bodyPr/>
          <a:lstStyle/>
          <a:p>
            <a:fld id="{7242D752-44C8-45BF-B320-B50FF3B1DC5C}" type="datetimeFigureOut">
              <a:rPr lang="en-US" smtClean="0"/>
              <a:t>2022-05-31</a:t>
            </a:fld>
            <a:endParaRPr lang="en-US"/>
          </a:p>
        </p:txBody>
      </p:sp>
      <p:sp>
        <p:nvSpPr>
          <p:cNvPr id="6" name="Footer Placeholder 5">
            <a:extLst>
              <a:ext uri="{FF2B5EF4-FFF2-40B4-BE49-F238E27FC236}">
                <a16:creationId xmlns:a16="http://schemas.microsoft.com/office/drawing/2014/main" id="{547F3BCB-E0BC-498F-9F00-B35C887110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BEADCF-2D14-465E-B565-24D5ADA5661F}"/>
              </a:ext>
            </a:extLst>
          </p:cNvPr>
          <p:cNvSpPr>
            <a:spLocks noGrp="1"/>
          </p:cNvSpPr>
          <p:nvPr>
            <p:ph type="sldNum" sz="quarter" idx="12"/>
          </p:nvPr>
        </p:nvSpPr>
        <p:spPr/>
        <p:txBody>
          <a:bodyPr/>
          <a:lstStyle/>
          <a:p>
            <a:fld id="{625ACDC2-5E2E-4859-ACBE-20138B84B39E}" type="slidenum">
              <a:rPr lang="en-US" smtClean="0"/>
              <a:t>‹#›</a:t>
            </a:fld>
            <a:endParaRPr lang="en-US"/>
          </a:p>
        </p:txBody>
      </p:sp>
    </p:spTree>
    <p:extLst>
      <p:ext uri="{BB962C8B-B14F-4D97-AF65-F5344CB8AC3E}">
        <p14:creationId xmlns:p14="http://schemas.microsoft.com/office/powerpoint/2010/main" val="120569381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06800" y="619200"/>
            <a:ext cx="11376000" cy="576000"/>
          </a:xfrm>
        </p:spPr>
        <p:txBody>
          <a:bodyPr/>
          <a:lstStyle>
            <a:lvl1pPr>
              <a:defRPr/>
            </a:lvl1pPr>
          </a:lstStyle>
          <a:p>
            <a:r>
              <a:rPr lang="en-US"/>
              <a:t>Click to edit Master title style</a:t>
            </a:r>
            <a:endParaRPr lang="fi-FI"/>
          </a:p>
        </p:txBody>
      </p:sp>
      <p:sp>
        <p:nvSpPr>
          <p:cNvPr id="3" name="Text Placeholder 2"/>
          <p:cNvSpPr>
            <a:spLocks noGrp="1"/>
          </p:cNvSpPr>
          <p:nvPr>
            <p:ph type="body" idx="1"/>
          </p:nvPr>
        </p:nvSpPr>
        <p:spPr>
          <a:xfrm>
            <a:off x="406800" y="1357200"/>
            <a:ext cx="5544000" cy="414000"/>
          </a:xfrm>
        </p:spPr>
        <p:txBody>
          <a:bodyPr anchor="t"/>
          <a:lstStyle>
            <a:lvl1pPr marL="0" indent="0">
              <a:buNone/>
              <a:defRPr sz="2400" b="1">
                <a:solidFill>
                  <a:srgbClr val="575757"/>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bwMode="white">
          <a:xfrm>
            <a:off x="406800" y="1846800"/>
            <a:ext cx="5544000" cy="4320000"/>
          </a:xfrm>
          <a:solidFill>
            <a:schemeClr val="bg1">
              <a:alpha val="50000"/>
            </a:schemeClr>
          </a:solidFill>
        </p:spPr>
        <p:txBody>
          <a:bodyPr/>
          <a:lstStyle>
            <a:lvl1pPr>
              <a:defRPr sz="2400"/>
            </a:lvl1pPr>
            <a:lvl2pPr>
              <a:defRPr sz="2400"/>
            </a:lvl2pPr>
            <a:lvl3pPr>
              <a:defRPr sz="2000"/>
            </a:lvl3pPr>
            <a:lvl4pPr>
              <a:defRPr sz="2000"/>
            </a:lvl4pPr>
            <a:lvl5pPr>
              <a:defRPr sz="1600"/>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Text Placeholder 4"/>
          <p:cNvSpPr>
            <a:spLocks noGrp="1"/>
          </p:cNvSpPr>
          <p:nvPr>
            <p:ph type="body" sz="quarter" idx="3"/>
          </p:nvPr>
        </p:nvSpPr>
        <p:spPr>
          <a:xfrm>
            <a:off x="6238800" y="1357200"/>
            <a:ext cx="5544000" cy="414000"/>
          </a:xfrm>
        </p:spPr>
        <p:txBody>
          <a:bodyPr anchor="t"/>
          <a:lstStyle>
            <a:lvl1pPr marL="0" indent="0">
              <a:buNone/>
              <a:defRPr sz="2400" b="1">
                <a:solidFill>
                  <a:srgbClr val="575757"/>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bwMode="white">
          <a:xfrm>
            <a:off x="6238800" y="1846800"/>
            <a:ext cx="5544000" cy="4320000"/>
          </a:xfrm>
          <a:solidFill>
            <a:schemeClr val="bg1">
              <a:alpha val="50000"/>
            </a:schemeClr>
          </a:solidFill>
        </p:spPr>
        <p:txBody>
          <a:bodyPr/>
          <a:lstStyle>
            <a:lvl1pPr>
              <a:defRPr sz="2400"/>
            </a:lvl1pPr>
            <a:lvl2pPr>
              <a:defRPr sz="2400"/>
            </a:lvl2pPr>
            <a:lvl3pPr>
              <a:defRPr sz="2000"/>
            </a:lvl3pPr>
            <a:lvl4pPr>
              <a:defRPr sz="2000"/>
            </a:lvl4pPr>
            <a:lvl5pPr>
              <a:defRPr sz="1600"/>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16" name="Date Placeholder 15">
            <a:extLst>
              <a:ext uri="{FF2B5EF4-FFF2-40B4-BE49-F238E27FC236}">
                <a16:creationId xmlns:a16="http://schemas.microsoft.com/office/drawing/2014/main" id="{A94C6647-36CC-4F91-B5B7-5CEA6ADE359B}"/>
              </a:ext>
            </a:extLst>
          </p:cNvPr>
          <p:cNvSpPr>
            <a:spLocks noGrp="1"/>
          </p:cNvSpPr>
          <p:nvPr>
            <p:ph type="dt" sz="half" idx="10"/>
          </p:nvPr>
        </p:nvSpPr>
        <p:spPr/>
        <p:txBody>
          <a:bodyPr/>
          <a:lstStyle/>
          <a:p>
            <a:fld id="{7242D752-44C8-45BF-B320-B50FF3B1DC5C}" type="datetimeFigureOut">
              <a:rPr lang="en-US" smtClean="0"/>
              <a:t>2022-05-31</a:t>
            </a:fld>
            <a:endParaRPr lang="en-US"/>
          </a:p>
        </p:txBody>
      </p:sp>
      <p:sp>
        <p:nvSpPr>
          <p:cNvPr id="17" name="Footer Placeholder 16">
            <a:extLst>
              <a:ext uri="{FF2B5EF4-FFF2-40B4-BE49-F238E27FC236}">
                <a16:creationId xmlns:a16="http://schemas.microsoft.com/office/drawing/2014/main" id="{E893FF38-C280-440A-A340-CBE7632EFDBA}"/>
              </a:ext>
            </a:extLst>
          </p:cNvPr>
          <p:cNvSpPr>
            <a:spLocks noGrp="1"/>
          </p:cNvSpPr>
          <p:nvPr>
            <p:ph type="ftr" sz="quarter" idx="11"/>
          </p:nvPr>
        </p:nvSpPr>
        <p:spPr/>
        <p:txBody>
          <a:bodyPr/>
          <a:lstStyle/>
          <a:p>
            <a:endParaRPr lang="en-US"/>
          </a:p>
        </p:txBody>
      </p:sp>
      <p:sp>
        <p:nvSpPr>
          <p:cNvPr id="18" name="Slide Number Placeholder 17">
            <a:extLst>
              <a:ext uri="{FF2B5EF4-FFF2-40B4-BE49-F238E27FC236}">
                <a16:creationId xmlns:a16="http://schemas.microsoft.com/office/drawing/2014/main" id="{07F991D9-B34F-41BD-AF85-B9A9EB64E0EE}"/>
              </a:ext>
            </a:extLst>
          </p:cNvPr>
          <p:cNvSpPr>
            <a:spLocks noGrp="1"/>
          </p:cNvSpPr>
          <p:nvPr>
            <p:ph type="sldNum" sz="quarter" idx="12"/>
          </p:nvPr>
        </p:nvSpPr>
        <p:spPr/>
        <p:txBody>
          <a:bodyPr/>
          <a:lstStyle/>
          <a:p>
            <a:fld id="{625ACDC2-5E2E-4859-ACBE-20138B84B39E}" type="slidenum">
              <a:rPr lang="en-US" smtClean="0"/>
              <a:t>‹#›</a:t>
            </a:fld>
            <a:endParaRPr lang="en-US"/>
          </a:p>
        </p:txBody>
      </p:sp>
    </p:spTree>
    <p:extLst>
      <p:ext uri="{BB962C8B-B14F-4D97-AF65-F5344CB8AC3E}">
        <p14:creationId xmlns:p14="http://schemas.microsoft.com/office/powerpoint/2010/main" val="126388115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tex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250196E-4915-4DF3-BC88-0359F0C826AA}"/>
              </a:ext>
            </a:extLst>
          </p:cNvPr>
          <p:cNvSpPr/>
          <p:nvPr/>
        </p:nvSpPr>
        <p:spPr bwMode="white">
          <a:xfrm>
            <a:off x="7032625" y="0"/>
            <a:ext cx="5159375" cy="6858000"/>
          </a:xfrm>
          <a:prstGeom prst="rect">
            <a:avLst/>
          </a:prstGeom>
          <a:solidFill>
            <a:srgbClr val="0062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3DEB3FBC-0723-4FD2-AB93-71B6EF324829}"/>
              </a:ext>
            </a:extLst>
          </p:cNvPr>
          <p:cNvSpPr>
            <a:spLocks noGrp="1"/>
          </p:cNvSpPr>
          <p:nvPr>
            <p:ph type="title"/>
          </p:nvPr>
        </p:nvSpPr>
        <p:spPr>
          <a:xfrm>
            <a:off x="406800" y="619200"/>
            <a:ext cx="6120000" cy="936000"/>
          </a:xfrm>
        </p:spPr>
        <p:txBody>
          <a:bodyPr/>
          <a:lstStyle/>
          <a:p>
            <a:r>
              <a:rPr lang="en-US"/>
              <a:t>Click to edit Master title style</a:t>
            </a:r>
            <a:endParaRPr lang="en-GB"/>
          </a:p>
        </p:txBody>
      </p:sp>
      <p:sp>
        <p:nvSpPr>
          <p:cNvPr id="3" name="Content Placeholder 2"/>
          <p:cNvSpPr>
            <a:spLocks noGrp="1"/>
          </p:cNvSpPr>
          <p:nvPr>
            <p:ph sz="half" idx="1"/>
          </p:nvPr>
        </p:nvSpPr>
        <p:spPr bwMode="white">
          <a:xfrm>
            <a:off x="406800" y="1843200"/>
            <a:ext cx="6120000" cy="4320000"/>
          </a:xfrm>
          <a:solidFill>
            <a:schemeClr val="bg1">
              <a:alpha val="50000"/>
            </a:schemeClr>
          </a:solidFill>
        </p:spPr>
        <p:txBody>
          <a:bodyPr/>
          <a:lstStyle>
            <a:lvl1pPr>
              <a:spcBef>
                <a:spcPts val="0"/>
              </a:spcBef>
              <a:defRPr sz="2400"/>
            </a:lvl1pPr>
            <a:lvl2pPr>
              <a:defRPr sz="2400"/>
            </a:lvl2pPr>
            <a:lvl3pPr>
              <a:defRPr sz="2000"/>
            </a:lvl3pPr>
            <a:lvl4pPr>
              <a:defRPr sz="2000"/>
            </a:lvl4pPr>
            <a:lvl5pPr>
              <a:defRPr sz="1600"/>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99D72A08-3271-4E50-9A78-6D54607D54C6}"/>
              </a:ext>
            </a:extLst>
          </p:cNvPr>
          <p:cNvSpPr>
            <a:spLocks noGrp="1"/>
          </p:cNvSpPr>
          <p:nvPr>
            <p:ph type="body" sz="quarter" idx="17"/>
          </p:nvPr>
        </p:nvSpPr>
        <p:spPr>
          <a:xfrm>
            <a:off x="7462800" y="619200"/>
            <a:ext cx="4320000" cy="5544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Date Placeholder 1">
            <a:extLst>
              <a:ext uri="{FF2B5EF4-FFF2-40B4-BE49-F238E27FC236}">
                <a16:creationId xmlns:a16="http://schemas.microsoft.com/office/drawing/2014/main" id="{EF1197CA-46C5-4F6B-80C3-18E0EC103017}"/>
              </a:ext>
            </a:extLst>
          </p:cNvPr>
          <p:cNvSpPr>
            <a:spLocks noGrp="1"/>
          </p:cNvSpPr>
          <p:nvPr>
            <p:ph type="dt" sz="half" idx="14"/>
          </p:nvPr>
        </p:nvSpPr>
        <p:spPr/>
        <p:txBody>
          <a:bodyPr/>
          <a:lstStyle/>
          <a:p>
            <a:fld id="{7242D752-44C8-45BF-B320-B50FF3B1DC5C}" type="datetimeFigureOut">
              <a:rPr lang="en-US" smtClean="0"/>
              <a:t>2022-05-31</a:t>
            </a:fld>
            <a:endParaRPr lang="en-US"/>
          </a:p>
        </p:txBody>
      </p:sp>
      <p:sp>
        <p:nvSpPr>
          <p:cNvPr id="15" name="Footer Placeholder 14">
            <a:extLst>
              <a:ext uri="{FF2B5EF4-FFF2-40B4-BE49-F238E27FC236}">
                <a16:creationId xmlns:a16="http://schemas.microsoft.com/office/drawing/2014/main" id="{4C791701-EA07-42E4-BD69-DD8579954E6D}"/>
              </a:ext>
            </a:extLst>
          </p:cNvPr>
          <p:cNvSpPr>
            <a:spLocks noGrp="1"/>
          </p:cNvSpPr>
          <p:nvPr>
            <p:ph type="ftr" sz="quarter" idx="15"/>
          </p:nvPr>
        </p:nvSpPr>
        <p:spPr/>
        <p:txBody>
          <a:bodyPr/>
          <a:lstStyle/>
          <a:p>
            <a:endParaRPr lang="en-US"/>
          </a:p>
        </p:txBody>
      </p:sp>
      <p:sp>
        <p:nvSpPr>
          <p:cNvPr id="16" name="Slide Number Placeholder 15">
            <a:extLst>
              <a:ext uri="{FF2B5EF4-FFF2-40B4-BE49-F238E27FC236}">
                <a16:creationId xmlns:a16="http://schemas.microsoft.com/office/drawing/2014/main" id="{2862746F-3F53-407A-9422-5CCBE92EDAC6}"/>
              </a:ext>
            </a:extLst>
          </p:cNvPr>
          <p:cNvSpPr>
            <a:spLocks noGrp="1"/>
          </p:cNvSpPr>
          <p:nvPr>
            <p:ph type="sldNum" sz="quarter" idx="16"/>
          </p:nvPr>
        </p:nvSpPr>
        <p:spPr/>
        <p:txBody>
          <a:bodyPr/>
          <a:lstStyle/>
          <a:p>
            <a:fld id="{625ACDC2-5E2E-4859-ACBE-20138B84B39E}" type="slidenum">
              <a:rPr lang="en-US" smtClean="0"/>
              <a:t>‹#›</a:t>
            </a:fld>
            <a:endParaRPr lang="en-US"/>
          </a:p>
        </p:txBody>
      </p:sp>
      <p:sp>
        <p:nvSpPr>
          <p:cNvPr id="9" name="Freeform 250">
            <a:extLst>
              <a:ext uri="{FF2B5EF4-FFF2-40B4-BE49-F238E27FC236}">
                <a16:creationId xmlns:a16="http://schemas.microsoft.com/office/drawing/2014/main" id="{6903820B-0B74-45C8-97C3-0D2764B7F2CE}"/>
              </a:ext>
            </a:extLst>
          </p:cNvPr>
          <p:cNvSpPr>
            <a:spLocks noChangeAspect="1" noEditPoints="1"/>
          </p:cNvSpPr>
          <p:nvPr/>
        </p:nvSpPr>
        <p:spPr bwMode="black">
          <a:xfrm>
            <a:off x="11176136" y="6453088"/>
            <a:ext cx="823777" cy="216000"/>
          </a:xfrm>
          <a:custGeom>
            <a:avLst/>
            <a:gdLst>
              <a:gd name="T0" fmla="*/ 2494 w 4649"/>
              <a:gd name="T1" fmla="*/ 783 h 1219"/>
              <a:gd name="T2" fmla="*/ 2510 w 4649"/>
              <a:gd name="T3" fmla="*/ 896 h 1219"/>
              <a:gd name="T4" fmla="*/ 2461 w 4649"/>
              <a:gd name="T5" fmla="*/ 1063 h 1219"/>
              <a:gd name="T6" fmla="*/ 2333 w 4649"/>
              <a:gd name="T7" fmla="*/ 1180 h 1219"/>
              <a:gd name="T8" fmla="*/ 2154 w 4649"/>
              <a:gd name="T9" fmla="*/ 1219 h 1219"/>
              <a:gd name="T10" fmla="*/ 1990 w 4649"/>
              <a:gd name="T11" fmla="*/ 1174 h 1219"/>
              <a:gd name="T12" fmla="*/ 1888 w 4649"/>
              <a:gd name="T13" fmla="*/ 1073 h 1219"/>
              <a:gd name="T14" fmla="*/ 1848 w 4649"/>
              <a:gd name="T15" fmla="*/ 891 h 1219"/>
              <a:gd name="T16" fmla="*/ 2078 w 4649"/>
              <a:gd name="T17" fmla="*/ 843 h 1219"/>
              <a:gd name="T18" fmla="*/ 2095 w 4649"/>
              <a:gd name="T19" fmla="*/ 955 h 1219"/>
              <a:gd name="T20" fmla="*/ 2140 w 4649"/>
              <a:gd name="T21" fmla="*/ 1001 h 1219"/>
              <a:gd name="T22" fmla="*/ 2206 w 4649"/>
              <a:gd name="T23" fmla="*/ 987 h 1219"/>
              <a:gd name="T24" fmla="*/ 2228 w 4649"/>
              <a:gd name="T25" fmla="*/ 862 h 1219"/>
              <a:gd name="T26" fmla="*/ 2116 w 4649"/>
              <a:gd name="T27" fmla="*/ 728 h 1219"/>
              <a:gd name="T28" fmla="*/ 1887 w 4649"/>
              <a:gd name="T29" fmla="*/ 478 h 1219"/>
              <a:gd name="T30" fmla="*/ 1855 w 4649"/>
              <a:gd name="T31" fmla="*/ 362 h 1219"/>
              <a:gd name="T32" fmla="*/ 1880 w 4649"/>
              <a:gd name="T33" fmla="*/ 201 h 1219"/>
              <a:gd name="T34" fmla="*/ 1986 w 4649"/>
              <a:gd name="T35" fmla="*/ 65 h 1219"/>
              <a:gd name="T36" fmla="*/ 2150 w 4649"/>
              <a:gd name="T37" fmla="*/ 2 h 1219"/>
              <a:gd name="T38" fmla="*/ 2320 w 4649"/>
              <a:gd name="T39" fmla="*/ 28 h 1219"/>
              <a:gd name="T40" fmla="*/ 2444 w 4649"/>
              <a:gd name="T41" fmla="*/ 131 h 1219"/>
              <a:gd name="T42" fmla="*/ 2497 w 4649"/>
              <a:gd name="T43" fmla="*/ 293 h 1219"/>
              <a:gd name="T44" fmla="*/ 2481 w 4649"/>
              <a:gd name="T45" fmla="*/ 406 h 1219"/>
              <a:gd name="T46" fmla="*/ 2258 w 4649"/>
              <a:gd name="T47" fmla="*/ 278 h 1219"/>
              <a:gd name="T48" fmla="*/ 2218 w 4649"/>
              <a:gd name="T49" fmla="*/ 224 h 1219"/>
              <a:gd name="T50" fmla="*/ 2152 w 4649"/>
              <a:gd name="T51" fmla="*/ 232 h 1219"/>
              <a:gd name="T52" fmla="*/ 2126 w 4649"/>
              <a:gd name="T53" fmla="*/ 352 h 1219"/>
              <a:gd name="T54" fmla="*/ 2158 w 4649"/>
              <a:gd name="T55" fmla="*/ 427 h 1219"/>
              <a:gd name="T56" fmla="*/ 718 w 4649"/>
              <a:gd name="T57" fmla="*/ 26 h 1219"/>
              <a:gd name="T58" fmla="*/ 491 w 4649"/>
              <a:gd name="T59" fmla="*/ 1210 h 1219"/>
              <a:gd name="T60" fmla="*/ 230 w 4649"/>
              <a:gd name="T61" fmla="*/ 1189 h 1219"/>
              <a:gd name="T62" fmla="*/ 18 w 4649"/>
              <a:gd name="T63" fmla="*/ 13 h 1219"/>
              <a:gd name="T64" fmla="*/ 493 w 4649"/>
              <a:gd name="T65" fmla="*/ 33 h 1219"/>
              <a:gd name="T66" fmla="*/ 1409 w 4649"/>
              <a:gd name="T67" fmla="*/ 1193 h 1219"/>
              <a:gd name="T68" fmla="*/ 1173 w 4649"/>
              <a:gd name="T69" fmla="*/ 1207 h 1219"/>
              <a:gd name="T70" fmla="*/ 911 w 4649"/>
              <a:gd name="T71" fmla="*/ 1201 h 1219"/>
              <a:gd name="T72" fmla="*/ 691 w 4649"/>
              <a:gd name="T73" fmla="*/ 1200 h 1219"/>
              <a:gd name="T74" fmla="*/ 914 w 4649"/>
              <a:gd name="T75" fmla="*/ 15 h 1219"/>
              <a:gd name="T76" fmla="*/ 1179 w 4649"/>
              <a:gd name="T77" fmla="*/ 29 h 1219"/>
              <a:gd name="T78" fmla="*/ 3250 w 4649"/>
              <a:gd name="T79" fmla="*/ 1200 h 1219"/>
              <a:gd name="T80" fmla="*/ 3009 w 4649"/>
              <a:gd name="T81" fmla="*/ 1201 h 1219"/>
              <a:gd name="T82" fmla="*/ 2747 w 4649"/>
              <a:gd name="T83" fmla="*/ 1207 h 1219"/>
              <a:gd name="T84" fmla="*/ 2533 w 4649"/>
              <a:gd name="T85" fmla="*/ 1193 h 1219"/>
              <a:gd name="T86" fmla="*/ 2765 w 4649"/>
              <a:gd name="T87" fmla="*/ 13 h 1219"/>
              <a:gd name="T88" fmla="*/ 3137 w 4649"/>
              <a:gd name="T89" fmla="*/ 612 h 1219"/>
              <a:gd name="T90" fmla="*/ 4641 w 4649"/>
              <a:gd name="T91" fmla="*/ 1206 h 1219"/>
              <a:gd name="T92" fmla="*/ 4401 w 4649"/>
              <a:gd name="T93" fmla="*/ 1194 h 1219"/>
              <a:gd name="T94" fmla="*/ 4135 w 4649"/>
              <a:gd name="T95" fmla="*/ 1210 h 1219"/>
              <a:gd name="T96" fmla="*/ 3930 w 4649"/>
              <a:gd name="T97" fmla="*/ 1189 h 1219"/>
              <a:gd name="T98" fmla="*/ 4363 w 4649"/>
              <a:gd name="T99" fmla="*/ 13 h 1219"/>
              <a:gd name="T100" fmla="*/ 4648 w 4649"/>
              <a:gd name="T101" fmla="*/ 1189 h 1219"/>
              <a:gd name="T102" fmla="*/ 1742 w 4649"/>
              <a:gd name="T103" fmla="*/ 1209 h 1219"/>
              <a:gd name="T104" fmla="*/ 1500 w 4649"/>
              <a:gd name="T105" fmla="*/ 1190 h 1219"/>
              <a:gd name="T106" fmla="*/ 1733 w 4649"/>
              <a:gd name="T107" fmla="*/ 13 h 1219"/>
              <a:gd name="T108" fmla="*/ 3835 w 4649"/>
              <a:gd name="T109" fmla="*/ 955 h 1219"/>
              <a:gd name="T110" fmla="*/ 3854 w 4649"/>
              <a:gd name="T111" fmla="*/ 1198 h 1219"/>
              <a:gd name="T112" fmla="*/ 3358 w 4649"/>
              <a:gd name="T113" fmla="*/ 1209 h 1219"/>
              <a:gd name="T114" fmla="*/ 3349 w 4649"/>
              <a:gd name="T115" fmla="*/ 22 h 1219"/>
              <a:gd name="T116" fmla="*/ 3587 w 4649"/>
              <a:gd name="T117" fmla="*/ 22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649" h="1219">
                <a:moveTo>
                  <a:pt x="2421" y="667"/>
                </a:moveTo>
                <a:lnTo>
                  <a:pt x="2425" y="671"/>
                </a:lnTo>
                <a:lnTo>
                  <a:pt x="2436" y="682"/>
                </a:lnTo>
                <a:lnTo>
                  <a:pt x="2442" y="691"/>
                </a:lnTo>
                <a:lnTo>
                  <a:pt x="2450" y="701"/>
                </a:lnTo>
                <a:lnTo>
                  <a:pt x="2458" y="712"/>
                </a:lnTo>
                <a:lnTo>
                  <a:pt x="2467" y="725"/>
                </a:lnTo>
                <a:lnTo>
                  <a:pt x="2475" y="740"/>
                </a:lnTo>
                <a:lnTo>
                  <a:pt x="2483" y="756"/>
                </a:lnTo>
                <a:lnTo>
                  <a:pt x="2490" y="773"/>
                </a:lnTo>
                <a:lnTo>
                  <a:pt x="2494" y="783"/>
                </a:lnTo>
                <a:lnTo>
                  <a:pt x="2497" y="792"/>
                </a:lnTo>
                <a:lnTo>
                  <a:pt x="2500" y="802"/>
                </a:lnTo>
                <a:lnTo>
                  <a:pt x="2503" y="812"/>
                </a:lnTo>
                <a:lnTo>
                  <a:pt x="2505" y="822"/>
                </a:lnTo>
                <a:lnTo>
                  <a:pt x="2507" y="833"/>
                </a:lnTo>
                <a:lnTo>
                  <a:pt x="2508" y="844"/>
                </a:lnTo>
                <a:lnTo>
                  <a:pt x="2509" y="855"/>
                </a:lnTo>
                <a:lnTo>
                  <a:pt x="2510" y="867"/>
                </a:lnTo>
                <a:lnTo>
                  <a:pt x="2510" y="878"/>
                </a:lnTo>
                <a:lnTo>
                  <a:pt x="2510" y="887"/>
                </a:lnTo>
                <a:lnTo>
                  <a:pt x="2510" y="896"/>
                </a:lnTo>
                <a:lnTo>
                  <a:pt x="2510" y="912"/>
                </a:lnTo>
                <a:lnTo>
                  <a:pt x="2508" y="929"/>
                </a:lnTo>
                <a:lnTo>
                  <a:pt x="2506" y="945"/>
                </a:lnTo>
                <a:lnTo>
                  <a:pt x="2503" y="961"/>
                </a:lnTo>
                <a:lnTo>
                  <a:pt x="2499" y="976"/>
                </a:lnTo>
                <a:lnTo>
                  <a:pt x="2495" y="992"/>
                </a:lnTo>
                <a:lnTo>
                  <a:pt x="2490" y="1007"/>
                </a:lnTo>
                <a:lnTo>
                  <a:pt x="2483" y="1022"/>
                </a:lnTo>
                <a:lnTo>
                  <a:pt x="2477" y="1036"/>
                </a:lnTo>
                <a:lnTo>
                  <a:pt x="2469" y="1050"/>
                </a:lnTo>
                <a:lnTo>
                  <a:pt x="2461" y="1063"/>
                </a:lnTo>
                <a:lnTo>
                  <a:pt x="2452" y="1077"/>
                </a:lnTo>
                <a:lnTo>
                  <a:pt x="2443" y="1089"/>
                </a:lnTo>
                <a:lnTo>
                  <a:pt x="2433" y="1101"/>
                </a:lnTo>
                <a:lnTo>
                  <a:pt x="2422" y="1113"/>
                </a:lnTo>
                <a:lnTo>
                  <a:pt x="2411" y="1124"/>
                </a:lnTo>
                <a:lnTo>
                  <a:pt x="2399" y="1135"/>
                </a:lnTo>
                <a:lnTo>
                  <a:pt x="2387" y="1145"/>
                </a:lnTo>
                <a:lnTo>
                  <a:pt x="2374" y="1155"/>
                </a:lnTo>
                <a:lnTo>
                  <a:pt x="2361" y="1164"/>
                </a:lnTo>
                <a:lnTo>
                  <a:pt x="2347" y="1172"/>
                </a:lnTo>
                <a:lnTo>
                  <a:pt x="2333" y="1180"/>
                </a:lnTo>
                <a:lnTo>
                  <a:pt x="2317" y="1187"/>
                </a:lnTo>
                <a:lnTo>
                  <a:pt x="2302" y="1194"/>
                </a:lnTo>
                <a:lnTo>
                  <a:pt x="2287" y="1200"/>
                </a:lnTo>
                <a:lnTo>
                  <a:pt x="2271" y="1205"/>
                </a:lnTo>
                <a:lnTo>
                  <a:pt x="2255" y="1209"/>
                </a:lnTo>
                <a:lnTo>
                  <a:pt x="2239" y="1213"/>
                </a:lnTo>
                <a:lnTo>
                  <a:pt x="2222" y="1215"/>
                </a:lnTo>
                <a:lnTo>
                  <a:pt x="2205" y="1217"/>
                </a:lnTo>
                <a:lnTo>
                  <a:pt x="2188" y="1219"/>
                </a:lnTo>
                <a:lnTo>
                  <a:pt x="2171" y="1219"/>
                </a:lnTo>
                <a:lnTo>
                  <a:pt x="2154" y="1219"/>
                </a:lnTo>
                <a:lnTo>
                  <a:pt x="2137" y="1218"/>
                </a:lnTo>
                <a:lnTo>
                  <a:pt x="2121" y="1216"/>
                </a:lnTo>
                <a:lnTo>
                  <a:pt x="2105" y="1214"/>
                </a:lnTo>
                <a:lnTo>
                  <a:pt x="2089" y="1211"/>
                </a:lnTo>
                <a:lnTo>
                  <a:pt x="2074" y="1207"/>
                </a:lnTo>
                <a:lnTo>
                  <a:pt x="2059" y="1203"/>
                </a:lnTo>
                <a:lnTo>
                  <a:pt x="2044" y="1199"/>
                </a:lnTo>
                <a:lnTo>
                  <a:pt x="2030" y="1193"/>
                </a:lnTo>
                <a:lnTo>
                  <a:pt x="2016" y="1187"/>
                </a:lnTo>
                <a:lnTo>
                  <a:pt x="2003" y="1181"/>
                </a:lnTo>
                <a:lnTo>
                  <a:pt x="1990" y="1174"/>
                </a:lnTo>
                <a:lnTo>
                  <a:pt x="1977" y="1166"/>
                </a:lnTo>
                <a:lnTo>
                  <a:pt x="1971" y="1162"/>
                </a:lnTo>
                <a:lnTo>
                  <a:pt x="1965" y="1158"/>
                </a:lnTo>
                <a:lnTo>
                  <a:pt x="1954" y="1149"/>
                </a:lnTo>
                <a:lnTo>
                  <a:pt x="1943" y="1140"/>
                </a:lnTo>
                <a:lnTo>
                  <a:pt x="1932" y="1130"/>
                </a:lnTo>
                <a:lnTo>
                  <a:pt x="1922" y="1120"/>
                </a:lnTo>
                <a:lnTo>
                  <a:pt x="1913" y="1109"/>
                </a:lnTo>
                <a:lnTo>
                  <a:pt x="1904" y="1098"/>
                </a:lnTo>
                <a:lnTo>
                  <a:pt x="1895" y="1086"/>
                </a:lnTo>
                <a:lnTo>
                  <a:pt x="1888" y="1073"/>
                </a:lnTo>
                <a:lnTo>
                  <a:pt x="1881" y="1061"/>
                </a:lnTo>
                <a:lnTo>
                  <a:pt x="1874" y="1047"/>
                </a:lnTo>
                <a:lnTo>
                  <a:pt x="1869" y="1034"/>
                </a:lnTo>
                <a:lnTo>
                  <a:pt x="1864" y="1019"/>
                </a:lnTo>
                <a:lnTo>
                  <a:pt x="1859" y="1005"/>
                </a:lnTo>
                <a:lnTo>
                  <a:pt x="1856" y="990"/>
                </a:lnTo>
                <a:lnTo>
                  <a:pt x="1853" y="974"/>
                </a:lnTo>
                <a:lnTo>
                  <a:pt x="1851" y="958"/>
                </a:lnTo>
                <a:lnTo>
                  <a:pt x="1849" y="942"/>
                </a:lnTo>
                <a:lnTo>
                  <a:pt x="1849" y="925"/>
                </a:lnTo>
                <a:lnTo>
                  <a:pt x="1848" y="891"/>
                </a:lnTo>
                <a:lnTo>
                  <a:pt x="1849" y="859"/>
                </a:lnTo>
                <a:lnTo>
                  <a:pt x="1849" y="856"/>
                </a:lnTo>
                <a:lnTo>
                  <a:pt x="1850" y="852"/>
                </a:lnTo>
                <a:lnTo>
                  <a:pt x="1851" y="850"/>
                </a:lnTo>
                <a:lnTo>
                  <a:pt x="1854" y="847"/>
                </a:lnTo>
                <a:lnTo>
                  <a:pt x="1856" y="845"/>
                </a:lnTo>
                <a:lnTo>
                  <a:pt x="1859" y="844"/>
                </a:lnTo>
                <a:lnTo>
                  <a:pt x="1863" y="843"/>
                </a:lnTo>
                <a:lnTo>
                  <a:pt x="1866" y="842"/>
                </a:lnTo>
                <a:lnTo>
                  <a:pt x="2074" y="842"/>
                </a:lnTo>
                <a:lnTo>
                  <a:pt x="2078" y="843"/>
                </a:lnTo>
                <a:lnTo>
                  <a:pt x="2081" y="844"/>
                </a:lnTo>
                <a:lnTo>
                  <a:pt x="2084" y="845"/>
                </a:lnTo>
                <a:lnTo>
                  <a:pt x="2087" y="848"/>
                </a:lnTo>
                <a:lnTo>
                  <a:pt x="2089" y="850"/>
                </a:lnTo>
                <a:lnTo>
                  <a:pt x="2090" y="853"/>
                </a:lnTo>
                <a:lnTo>
                  <a:pt x="2092" y="857"/>
                </a:lnTo>
                <a:lnTo>
                  <a:pt x="2092" y="860"/>
                </a:lnTo>
                <a:lnTo>
                  <a:pt x="2092" y="935"/>
                </a:lnTo>
                <a:lnTo>
                  <a:pt x="2093" y="942"/>
                </a:lnTo>
                <a:lnTo>
                  <a:pt x="2094" y="948"/>
                </a:lnTo>
                <a:lnTo>
                  <a:pt x="2095" y="955"/>
                </a:lnTo>
                <a:lnTo>
                  <a:pt x="2098" y="961"/>
                </a:lnTo>
                <a:lnTo>
                  <a:pt x="2101" y="967"/>
                </a:lnTo>
                <a:lnTo>
                  <a:pt x="2104" y="973"/>
                </a:lnTo>
                <a:lnTo>
                  <a:pt x="2108" y="978"/>
                </a:lnTo>
                <a:lnTo>
                  <a:pt x="2110" y="981"/>
                </a:lnTo>
                <a:lnTo>
                  <a:pt x="2112" y="983"/>
                </a:lnTo>
                <a:lnTo>
                  <a:pt x="2117" y="988"/>
                </a:lnTo>
                <a:lnTo>
                  <a:pt x="2122" y="992"/>
                </a:lnTo>
                <a:lnTo>
                  <a:pt x="2128" y="996"/>
                </a:lnTo>
                <a:lnTo>
                  <a:pt x="2134" y="999"/>
                </a:lnTo>
                <a:lnTo>
                  <a:pt x="2140" y="1001"/>
                </a:lnTo>
                <a:lnTo>
                  <a:pt x="2147" y="1003"/>
                </a:lnTo>
                <a:lnTo>
                  <a:pt x="2153" y="1004"/>
                </a:lnTo>
                <a:lnTo>
                  <a:pt x="2160" y="1005"/>
                </a:lnTo>
                <a:lnTo>
                  <a:pt x="2167" y="1004"/>
                </a:lnTo>
                <a:lnTo>
                  <a:pt x="2173" y="1003"/>
                </a:lnTo>
                <a:lnTo>
                  <a:pt x="2180" y="1002"/>
                </a:lnTo>
                <a:lnTo>
                  <a:pt x="2186" y="1000"/>
                </a:lnTo>
                <a:lnTo>
                  <a:pt x="2191" y="998"/>
                </a:lnTo>
                <a:lnTo>
                  <a:pt x="2197" y="995"/>
                </a:lnTo>
                <a:lnTo>
                  <a:pt x="2202" y="991"/>
                </a:lnTo>
                <a:lnTo>
                  <a:pt x="2206" y="987"/>
                </a:lnTo>
                <a:lnTo>
                  <a:pt x="2211" y="983"/>
                </a:lnTo>
                <a:lnTo>
                  <a:pt x="2215" y="979"/>
                </a:lnTo>
                <a:lnTo>
                  <a:pt x="2218" y="974"/>
                </a:lnTo>
                <a:lnTo>
                  <a:pt x="2221" y="969"/>
                </a:lnTo>
                <a:lnTo>
                  <a:pt x="2224" y="963"/>
                </a:lnTo>
                <a:lnTo>
                  <a:pt x="2226" y="957"/>
                </a:lnTo>
                <a:lnTo>
                  <a:pt x="2227" y="951"/>
                </a:lnTo>
                <a:lnTo>
                  <a:pt x="2228" y="948"/>
                </a:lnTo>
                <a:lnTo>
                  <a:pt x="2228" y="945"/>
                </a:lnTo>
                <a:lnTo>
                  <a:pt x="2228" y="871"/>
                </a:lnTo>
                <a:lnTo>
                  <a:pt x="2228" y="862"/>
                </a:lnTo>
                <a:lnTo>
                  <a:pt x="2226" y="855"/>
                </a:lnTo>
                <a:lnTo>
                  <a:pt x="2224" y="847"/>
                </a:lnTo>
                <a:lnTo>
                  <a:pt x="2220" y="838"/>
                </a:lnTo>
                <a:lnTo>
                  <a:pt x="2215" y="827"/>
                </a:lnTo>
                <a:lnTo>
                  <a:pt x="2211" y="822"/>
                </a:lnTo>
                <a:lnTo>
                  <a:pt x="2207" y="817"/>
                </a:lnTo>
                <a:lnTo>
                  <a:pt x="2198" y="805"/>
                </a:lnTo>
                <a:lnTo>
                  <a:pt x="2191" y="798"/>
                </a:lnTo>
                <a:lnTo>
                  <a:pt x="2181" y="788"/>
                </a:lnTo>
                <a:lnTo>
                  <a:pt x="2152" y="761"/>
                </a:lnTo>
                <a:lnTo>
                  <a:pt x="2116" y="728"/>
                </a:lnTo>
                <a:lnTo>
                  <a:pt x="2078" y="693"/>
                </a:lnTo>
                <a:lnTo>
                  <a:pt x="2008" y="632"/>
                </a:lnTo>
                <a:lnTo>
                  <a:pt x="1978" y="604"/>
                </a:lnTo>
                <a:lnTo>
                  <a:pt x="1973" y="599"/>
                </a:lnTo>
                <a:lnTo>
                  <a:pt x="1960" y="584"/>
                </a:lnTo>
                <a:lnTo>
                  <a:pt x="1941" y="562"/>
                </a:lnTo>
                <a:lnTo>
                  <a:pt x="1930" y="548"/>
                </a:lnTo>
                <a:lnTo>
                  <a:pt x="1919" y="533"/>
                </a:lnTo>
                <a:lnTo>
                  <a:pt x="1908" y="516"/>
                </a:lnTo>
                <a:lnTo>
                  <a:pt x="1897" y="497"/>
                </a:lnTo>
                <a:lnTo>
                  <a:pt x="1887" y="478"/>
                </a:lnTo>
                <a:lnTo>
                  <a:pt x="1882" y="468"/>
                </a:lnTo>
                <a:lnTo>
                  <a:pt x="1878" y="457"/>
                </a:lnTo>
                <a:lnTo>
                  <a:pt x="1873" y="446"/>
                </a:lnTo>
                <a:lnTo>
                  <a:pt x="1869" y="435"/>
                </a:lnTo>
                <a:lnTo>
                  <a:pt x="1866" y="424"/>
                </a:lnTo>
                <a:lnTo>
                  <a:pt x="1863" y="413"/>
                </a:lnTo>
                <a:lnTo>
                  <a:pt x="1860" y="402"/>
                </a:lnTo>
                <a:lnTo>
                  <a:pt x="1858" y="390"/>
                </a:lnTo>
                <a:lnTo>
                  <a:pt x="1856" y="378"/>
                </a:lnTo>
                <a:lnTo>
                  <a:pt x="1855" y="366"/>
                </a:lnTo>
                <a:lnTo>
                  <a:pt x="1855" y="362"/>
                </a:lnTo>
                <a:lnTo>
                  <a:pt x="1854" y="346"/>
                </a:lnTo>
                <a:lnTo>
                  <a:pt x="1854" y="330"/>
                </a:lnTo>
                <a:lnTo>
                  <a:pt x="1854" y="313"/>
                </a:lnTo>
                <a:lnTo>
                  <a:pt x="1855" y="296"/>
                </a:lnTo>
                <a:lnTo>
                  <a:pt x="1858" y="279"/>
                </a:lnTo>
                <a:lnTo>
                  <a:pt x="1860" y="263"/>
                </a:lnTo>
                <a:lnTo>
                  <a:pt x="1864" y="247"/>
                </a:lnTo>
                <a:lnTo>
                  <a:pt x="1869" y="231"/>
                </a:lnTo>
                <a:lnTo>
                  <a:pt x="1871" y="224"/>
                </a:lnTo>
                <a:lnTo>
                  <a:pt x="1874" y="216"/>
                </a:lnTo>
                <a:lnTo>
                  <a:pt x="1880" y="201"/>
                </a:lnTo>
                <a:lnTo>
                  <a:pt x="1886" y="187"/>
                </a:lnTo>
                <a:lnTo>
                  <a:pt x="1894" y="172"/>
                </a:lnTo>
                <a:lnTo>
                  <a:pt x="1901" y="159"/>
                </a:lnTo>
                <a:lnTo>
                  <a:pt x="1910" y="145"/>
                </a:lnTo>
                <a:lnTo>
                  <a:pt x="1919" y="132"/>
                </a:lnTo>
                <a:lnTo>
                  <a:pt x="1929" y="120"/>
                </a:lnTo>
                <a:lnTo>
                  <a:pt x="1939" y="108"/>
                </a:lnTo>
                <a:lnTo>
                  <a:pt x="1950" y="96"/>
                </a:lnTo>
                <a:lnTo>
                  <a:pt x="1962" y="85"/>
                </a:lnTo>
                <a:lnTo>
                  <a:pt x="1974" y="75"/>
                </a:lnTo>
                <a:lnTo>
                  <a:pt x="1986" y="65"/>
                </a:lnTo>
                <a:lnTo>
                  <a:pt x="1999" y="56"/>
                </a:lnTo>
                <a:lnTo>
                  <a:pt x="2012" y="48"/>
                </a:lnTo>
                <a:lnTo>
                  <a:pt x="2026" y="40"/>
                </a:lnTo>
                <a:lnTo>
                  <a:pt x="2041" y="32"/>
                </a:lnTo>
                <a:lnTo>
                  <a:pt x="2055" y="26"/>
                </a:lnTo>
                <a:lnTo>
                  <a:pt x="2070" y="20"/>
                </a:lnTo>
                <a:lnTo>
                  <a:pt x="2085" y="15"/>
                </a:lnTo>
                <a:lnTo>
                  <a:pt x="2101" y="10"/>
                </a:lnTo>
                <a:lnTo>
                  <a:pt x="2117" y="7"/>
                </a:lnTo>
                <a:lnTo>
                  <a:pt x="2133" y="4"/>
                </a:lnTo>
                <a:lnTo>
                  <a:pt x="2150" y="2"/>
                </a:lnTo>
                <a:lnTo>
                  <a:pt x="2167" y="0"/>
                </a:lnTo>
                <a:lnTo>
                  <a:pt x="2184" y="0"/>
                </a:lnTo>
                <a:lnTo>
                  <a:pt x="2200" y="0"/>
                </a:lnTo>
                <a:lnTo>
                  <a:pt x="2216" y="1"/>
                </a:lnTo>
                <a:lnTo>
                  <a:pt x="2232" y="3"/>
                </a:lnTo>
                <a:lnTo>
                  <a:pt x="2247" y="6"/>
                </a:lnTo>
                <a:lnTo>
                  <a:pt x="2262" y="9"/>
                </a:lnTo>
                <a:lnTo>
                  <a:pt x="2277" y="13"/>
                </a:lnTo>
                <a:lnTo>
                  <a:pt x="2292" y="17"/>
                </a:lnTo>
                <a:lnTo>
                  <a:pt x="2306" y="22"/>
                </a:lnTo>
                <a:lnTo>
                  <a:pt x="2320" y="28"/>
                </a:lnTo>
                <a:lnTo>
                  <a:pt x="2335" y="35"/>
                </a:lnTo>
                <a:lnTo>
                  <a:pt x="2348" y="42"/>
                </a:lnTo>
                <a:lnTo>
                  <a:pt x="2360" y="49"/>
                </a:lnTo>
                <a:lnTo>
                  <a:pt x="2373" y="58"/>
                </a:lnTo>
                <a:lnTo>
                  <a:pt x="2384" y="66"/>
                </a:lnTo>
                <a:lnTo>
                  <a:pt x="2396" y="76"/>
                </a:lnTo>
                <a:lnTo>
                  <a:pt x="2406" y="86"/>
                </a:lnTo>
                <a:lnTo>
                  <a:pt x="2417" y="96"/>
                </a:lnTo>
                <a:lnTo>
                  <a:pt x="2426" y="107"/>
                </a:lnTo>
                <a:lnTo>
                  <a:pt x="2436" y="119"/>
                </a:lnTo>
                <a:lnTo>
                  <a:pt x="2444" y="131"/>
                </a:lnTo>
                <a:lnTo>
                  <a:pt x="2452" y="143"/>
                </a:lnTo>
                <a:lnTo>
                  <a:pt x="2460" y="156"/>
                </a:lnTo>
                <a:lnTo>
                  <a:pt x="2467" y="170"/>
                </a:lnTo>
                <a:lnTo>
                  <a:pt x="2473" y="184"/>
                </a:lnTo>
                <a:lnTo>
                  <a:pt x="2478" y="198"/>
                </a:lnTo>
                <a:lnTo>
                  <a:pt x="2483" y="213"/>
                </a:lnTo>
                <a:lnTo>
                  <a:pt x="2488" y="228"/>
                </a:lnTo>
                <a:lnTo>
                  <a:pt x="2491" y="244"/>
                </a:lnTo>
                <a:lnTo>
                  <a:pt x="2494" y="260"/>
                </a:lnTo>
                <a:lnTo>
                  <a:pt x="2496" y="276"/>
                </a:lnTo>
                <a:lnTo>
                  <a:pt x="2497" y="293"/>
                </a:lnTo>
                <a:lnTo>
                  <a:pt x="2498" y="310"/>
                </a:lnTo>
                <a:lnTo>
                  <a:pt x="2498" y="350"/>
                </a:lnTo>
                <a:lnTo>
                  <a:pt x="2498" y="388"/>
                </a:lnTo>
                <a:lnTo>
                  <a:pt x="2498" y="392"/>
                </a:lnTo>
                <a:lnTo>
                  <a:pt x="2497" y="395"/>
                </a:lnTo>
                <a:lnTo>
                  <a:pt x="2495" y="398"/>
                </a:lnTo>
                <a:lnTo>
                  <a:pt x="2493" y="401"/>
                </a:lnTo>
                <a:lnTo>
                  <a:pt x="2491" y="403"/>
                </a:lnTo>
                <a:lnTo>
                  <a:pt x="2488" y="404"/>
                </a:lnTo>
                <a:lnTo>
                  <a:pt x="2484" y="405"/>
                </a:lnTo>
                <a:lnTo>
                  <a:pt x="2481" y="406"/>
                </a:lnTo>
                <a:lnTo>
                  <a:pt x="2277" y="405"/>
                </a:lnTo>
                <a:lnTo>
                  <a:pt x="2273" y="405"/>
                </a:lnTo>
                <a:lnTo>
                  <a:pt x="2270" y="404"/>
                </a:lnTo>
                <a:lnTo>
                  <a:pt x="2267" y="402"/>
                </a:lnTo>
                <a:lnTo>
                  <a:pt x="2264" y="400"/>
                </a:lnTo>
                <a:lnTo>
                  <a:pt x="2262" y="397"/>
                </a:lnTo>
                <a:lnTo>
                  <a:pt x="2260" y="394"/>
                </a:lnTo>
                <a:lnTo>
                  <a:pt x="2259" y="391"/>
                </a:lnTo>
                <a:lnTo>
                  <a:pt x="2259" y="387"/>
                </a:lnTo>
                <a:lnTo>
                  <a:pt x="2259" y="285"/>
                </a:lnTo>
                <a:lnTo>
                  <a:pt x="2258" y="278"/>
                </a:lnTo>
                <a:lnTo>
                  <a:pt x="2257" y="271"/>
                </a:lnTo>
                <a:lnTo>
                  <a:pt x="2256" y="265"/>
                </a:lnTo>
                <a:lnTo>
                  <a:pt x="2253" y="259"/>
                </a:lnTo>
                <a:lnTo>
                  <a:pt x="2251" y="253"/>
                </a:lnTo>
                <a:lnTo>
                  <a:pt x="2247" y="248"/>
                </a:lnTo>
                <a:lnTo>
                  <a:pt x="2244" y="243"/>
                </a:lnTo>
                <a:lnTo>
                  <a:pt x="2239" y="238"/>
                </a:lnTo>
                <a:lnTo>
                  <a:pt x="2235" y="234"/>
                </a:lnTo>
                <a:lnTo>
                  <a:pt x="2229" y="230"/>
                </a:lnTo>
                <a:lnTo>
                  <a:pt x="2224" y="226"/>
                </a:lnTo>
                <a:lnTo>
                  <a:pt x="2218" y="224"/>
                </a:lnTo>
                <a:lnTo>
                  <a:pt x="2212" y="221"/>
                </a:lnTo>
                <a:lnTo>
                  <a:pt x="2206" y="220"/>
                </a:lnTo>
                <a:lnTo>
                  <a:pt x="2199" y="219"/>
                </a:lnTo>
                <a:lnTo>
                  <a:pt x="2192" y="218"/>
                </a:lnTo>
                <a:lnTo>
                  <a:pt x="2186" y="219"/>
                </a:lnTo>
                <a:lnTo>
                  <a:pt x="2180" y="220"/>
                </a:lnTo>
                <a:lnTo>
                  <a:pt x="2174" y="221"/>
                </a:lnTo>
                <a:lnTo>
                  <a:pt x="2168" y="223"/>
                </a:lnTo>
                <a:lnTo>
                  <a:pt x="2162" y="226"/>
                </a:lnTo>
                <a:lnTo>
                  <a:pt x="2157" y="229"/>
                </a:lnTo>
                <a:lnTo>
                  <a:pt x="2152" y="232"/>
                </a:lnTo>
                <a:lnTo>
                  <a:pt x="2148" y="236"/>
                </a:lnTo>
                <a:lnTo>
                  <a:pt x="2143" y="240"/>
                </a:lnTo>
                <a:lnTo>
                  <a:pt x="2140" y="245"/>
                </a:lnTo>
                <a:lnTo>
                  <a:pt x="2136" y="250"/>
                </a:lnTo>
                <a:lnTo>
                  <a:pt x="2133" y="255"/>
                </a:lnTo>
                <a:lnTo>
                  <a:pt x="2131" y="261"/>
                </a:lnTo>
                <a:lnTo>
                  <a:pt x="2129" y="267"/>
                </a:lnTo>
                <a:lnTo>
                  <a:pt x="2127" y="273"/>
                </a:lnTo>
                <a:lnTo>
                  <a:pt x="2127" y="279"/>
                </a:lnTo>
                <a:lnTo>
                  <a:pt x="2126" y="349"/>
                </a:lnTo>
                <a:lnTo>
                  <a:pt x="2126" y="352"/>
                </a:lnTo>
                <a:lnTo>
                  <a:pt x="2128" y="366"/>
                </a:lnTo>
                <a:lnTo>
                  <a:pt x="2130" y="375"/>
                </a:lnTo>
                <a:lnTo>
                  <a:pt x="2133" y="386"/>
                </a:lnTo>
                <a:lnTo>
                  <a:pt x="2135" y="392"/>
                </a:lnTo>
                <a:lnTo>
                  <a:pt x="2138" y="398"/>
                </a:lnTo>
                <a:lnTo>
                  <a:pt x="2140" y="403"/>
                </a:lnTo>
                <a:lnTo>
                  <a:pt x="2143" y="409"/>
                </a:lnTo>
                <a:lnTo>
                  <a:pt x="2146" y="414"/>
                </a:lnTo>
                <a:lnTo>
                  <a:pt x="2150" y="419"/>
                </a:lnTo>
                <a:lnTo>
                  <a:pt x="2154" y="423"/>
                </a:lnTo>
                <a:lnTo>
                  <a:pt x="2158" y="427"/>
                </a:lnTo>
                <a:lnTo>
                  <a:pt x="2174" y="440"/>
                </a:lnTo>
                <a:lnTo>
                  <a:pt x="2206" y="469"/>
                </a:lnTo>
                <a:lnTo>
                  <a:pt x="2295" y="551"/>
                </a:lnTo>
                <a:lnTo>
                  <a:pt x="2421" y="667"/>
                </a:lnTo>
                <a:close/>
                <a:moveTo>
                  <a:pt x="701" y="13"/>
                </a:moveTo>
                <a:lnTo>
                  <a:pt x="705" y="14"/>
                </a:lnTo>
                <a:lnTo>
                  <a:pt x="709" y="15"/>
                </a:lnTo>
                <a:lnTo>
                  <a:pt x="712" y="17"/>
                </a:lnTo>
                <a:lnTo>
                  <a:pt x="715" y="19"/>
                </a:lnTo>
                <a:lnTo>
                  <a:pt x="717" y="22"/>
                </a:lnTo>
                <a:lnTo>
                  <a:pt x="718" y="26"/>
                </a:lnTo>
                <a:lnTo>
                  <a:pt x="719" y="30"/>
                </a:lnTo>
                <a:lnTo>
                  <a:pt x="719" y="34"/>
                </a:lnTo>
                <a:lnTo>
                  <a:pt x="615" y="612"/>
                </a:lnTo>
                <a:lnTo>
                  <a:pt x="511" y="1189"/>
                </a:lnTo>
                <a:lnTo>
                  <a:pt x="510" y="1193"/>
                </a:lnTo>
                <a:lnTo>
                  <a:pt x="508" y="1197"/>
                </a:lnTo>
                <a:lnTo>
                  <a:pt x="506" y="1201"/>
                </a:lnTo>
                <a:lnTo>
                  <a:pt x="502" y="1204"/>
                </a:lnTo>
                <a:lnTo>
                  <a:pt x="499" y="1207"/>
                </a:lnTo>
                <a:lnTo>
                  <a:pt x="495" y="1208"/>
                </a:lnTo>
                <a:lnTo>
                  <a:pt x="491" y="1210"/>
                </a:lnTo>
                <a:lnTo>
                  <a:pt x="487" y="1210"/>
                </a:lnTo>
                <a:lnTo>
                  <a:pt x="436" y="1210"/>
                </a:lnTo>
                <a:lnTo>
                  <a:pt x="254" y="1210"/>
                </a:lnTo>
                <a:lnTo>
                  <a:pt x="250" y="1210"/>
                </a:lnTo>
                <a:lnTo>
                  <a:pt x="246" y="1208"/>
                </a:lnTo>
                <a:lnTo>
                  <a:pt x="242" y="1206"/>
                </a:lnTo>
                <a:lnTo>
                  <a:pt x="238" y="1204"/>
                </a:lnTo>
                <a:lnTo>
                  <a:pt x="235" y="1201"/>
                </a:lnTo>
                <a:lnTo>
                  <a:pt x="233" y="1197"/>
                </a:lnTo>
                <a:lnTo>
                  <a:pt x="231" y="1193"/>
                </a:lnTo>
                <a:lnTo>
                  <a:pt x="230" y="1189"/>
                </a:lnTo>
                <a:lnTo>
                  <a:pt x="115" y="612"/>
                </a:lnTo>
                <a:lnTo>
                  <a:pt x="0" y="34"/>
                </a:lnTo>
                <a:lnTo>
                  <a:pt x="0" y="30"/>
                </a:lnTo>
                <a:lnTo>
                  <a:pt x="1" y="26"/>
                </a:lnTo>
                <a:lnTo>
                  <a:pt x="1" y="24"/>
                </a:lnTo>
                <a:lnTo>
                  <a:pt x="2" y="22"/>
                </a:lnTo>
                <a:lnTo>
                  <a:pt x="4" y="19"/>
                </a:lnTo>
                <a:lnTo>
                  <a:pt x="7" y="16"/>
                </a:lnTo>
                <a:lnTo>
                  <a:pt x="10" y="15"/>
                </a:lnTo>
                <a:lnTo>
                  <a:pt x="14" y="13"/>
                </a:lnTo>
                <a:lnTo>
                  <a:pt x="18" y="13"/>
                </a:lnTo>
                <a:lnTo>
                  <a:pt x="225" y="13"/>
                </a:lnTo>
                <a:lnTo>
                  <a:pt x="229" y="13"/>
                </a:lnTo>
                <a:lnTo>
                  <a:pt x="233" y="14"/>
                </a:lnTo>
                <a:lnTo>
                  <a:pt x="237" y="16"/>
                </a:lnTo>
                <a:lnTo>
                  <a:pt x="241" y="19"/>
                </a:lnTo>
                <a:lnTo>
                  <a:pt x="244" y="22"/>
                </a:lnTo>
                <a:lnTo>
                  <a:pt x="246" y="25"/>
                </a:lnTo>
                <a:lnTo>
                  <a:pt x="248" y="29"/>
                </a:lnTo>
                <a:lnTo>
                  <a:pt x="249" y="33"/>
                </a:lnTo>
                <a:lnTo>
                  <a:pt x="365" y="696"/>
                </a:lnTo>
                <a:lnTo>
                  <a:pt x="493" y="33"/>
                </a:lnTo>
                <a:lnTo>
                  <a:pt x="495" y="29"/>
                </a:lnTo>
                <a:lnTo>
                  <a:pt x="496" y="25"/>
                </a:lnTo>
                <a:lnTo>
                  <a:pt x="499" y="22"/>
                </a:lnTo>
                <a:lnTo>
                  <a:pt x="502" y="19"/>
                </a:lnTo>
                <a:lnTo>
                  <a:pt x="506" y="16"/>
                </a:lnTo>
                <a:lnTo>
                  <a:pt x="509" y="15"/>
                </a:lnTo>
                <a:lnTo>
                  <a:pt x="513" y="13"/>
                </a:lnTo>
                <a:lnTo>
                  <a:pt x="518" y="13"/>
                </a:lnTo>
                <a:lnTo>
                  <a:pt x="701" y="13"/>
                </a:lnTo>
                <a:close/>
                <a:moveTo>
                  <a:pt x="1409" y="1189"/>
                </a:moveTo>
                <a:lnTo>
                  <a:pt x="1409" y="1193"/>
                </a:lnTo>
                <a:lnTo>
                  <a:pt x="1409" y="1197"/>
                </a:lnTo>
                <a:lnTo>
                  <a:pt x="1407" y="1200"/>
                </a:lnTo>
                <a:lnTo>
                  <a:pt x="1405" y="1204"/>
                </a:lnTo>
                <a:lnTo>
                  <a:pt x="1402" y="1206"/>
                </a:lnTo>
                <a:lnTo>
                  <a:pt x="1398" y="1208"/>
                </a:lnTo>
                <a:lnTo>
                  <a:pt x="1395" y="1210"/>
                </a:lnTo>
                <a:lnTo>
                  <a:pt x="1390" y="1210"/>
                </a:lnTo>
                <a:lnTo>
                  <a:pt x="1185" y="1210"/>
                </a:lnTo>
                <a:lnTo>
                  <a:pt x="1181" y="1210"/>
                </a:lnTo>
                <a:lnTo>
                  <a:pt x="1177" y="1209"/>
                </a:lnTo>
                <a:lnTo>
                  <a:pt x="1173" y="1207"/>
                </a:lnTo>
                <a:lnTo>
                  <a:pt x="1169" y="1204"/>
                </a:lnTo>
                <a:lnTo>
                  <a:pt x="1166" y="1201"/>
                </a:lnTo>
                <a:lnTo>
                  <a:pt x="1164" y="1198"/>
                </a:lnTo>
                <a:lnTo>
                  <a:pt x="1162" y="1194"/>
                </a:lnTo>
                <a:lnTo>
                  <a:pt x="1161" y="1190"/>
                </a:lnTo>
                <a:lnTo>
                  <a:pt x="1143" y="1087"/>
                </a:lnTo>
                <a:lnTo>
                  <a:pt x="936" y="1087"/>
                </a:lnTo>
                <a:lnTo>
                  <a:pt x="916" y="1190"/>
                </a:lnTo>
                <a:lnTo>
                  <a:pt x="915" y="1194"/>
                </a:lnTo>
                <a:lnTo>
                  <a:pt x="913" y="1198"/>
                </a:lnTo>
                <a:lnTo>
                  <a:pt x="911" y="1201"/>
                </a:lnTo>
                <a:lnTo>
                  <a:pt x="908" y="1204"/>
                </a:lnTo>
                <a:lnTo>
                  <a:pt x="904" y="1207"/>
                </a:lnTo>
                <a:lnTo>
                  <a:pt x="900" y="1209"/>
                </a:lnTo>
                <a:lnTo>
                  <a:pt x="896" y="1210"/>
                </a:lnTo>
                <a:lnTo>
                  <a:pt x="892" y="1210"/>
                </a:lnTo>
                <a:lnTo>
                  <a:pt x="705" y="1210"/>
                </a:lnTo>
                <a:lnTo>
                  <a:pt x="701" y="1210"/>
                </a:lnTo>
                <a:lnTo>
                  <a:pt x="698" y="1208"/>
                </a:lnTo>
                <a:lnTo>
                  <a:pt x="695" y="1206"/>
                </a:lnTo>
                <a:lnTo>
                  <a:pt x="692" y="1204"/>
                </a:lnTo>
                <a:lnTo>
                  <a:pt x="691" y="1200"/>
                </a:lnTo>
                <a:lnTo>
                  <a:pt x="690" y="1197"/>
                </a:lnTo>
                <a:lnTo>
                  <a:pt x="690" y="1193"/>
                </a:lnTo>
                <a:lnTo>
                  <a:pt x="690" y="1189"/>
                </a:lnTo>
                <a:lnTo>
                  <a:pt x="795" y="612"/>
                </a:lnTo>
                <a:lnTo>
                  <a:pt x="899" y="34"/>
                </a:lnTo>
                <a:lnTo>
                  <a:pt x="900" y="29"/>
                </a:lnTo>
                <a:lnTo>
                  <a:pt x="902" y="26"/>
                </a:lnTo>
                <a:lnTo>
                  <a:pt x="904" y="22"/>
                </a:lnTo>
                <a:lnTo>
                  <a:pt x="907" y="19"/>
                </a:lnTo>
                <a:lnTo>
                  <a:pt x="911" y="16"/>
                </a:lnTo>
                <a:lnTo>
                  <a:pt x="914" y="15"/>
                </a:lnTo>
                <a:lnTo>
                  <a:pt x="919" y="13"/>
                </a:lnTo>
                <a:lnTo>
                  <a:pt x="923" y="13"/>
                </a:lnTo>
                <a:lnTo>
                  <a:pt x="1125" y="13"/>
                </a:lnTo>
                <a:lnTo>
                  <a:pt x="1154" y="13"/>
                </a:lnTo>
                <a:lnTo>
                  <a:pt x="1158" y="13"/>
                </a:lnTo>
                <a:lnTo>
                  <a:pt x="1163" y="15"/>
                </a:lnTo>
                <a:lnTo>
                  <a:pt x="1167" y="17"/>
                </a:lnTo>
                <a:lnTo>
                  <a:pt x="1171" y="19"/>
                </a:lnTo>
                <a:lnTo>
                  <a:pt x="1174" y="22"/>
                </a:lnTo>
                <a:lnTo>
                  <a:pt x="1177" y="26"/>
                </a:lnTo>
                <a:lnTo>
                  <a:pt x="1179" y="29"/>
                </a:lnTo>
                <a:lnTo>
                  <a:pt x="1180" y="34"/>
                </a:lnTo>
                <a:lnTo>
                  <a:pt x="1294" y="612"/>
                </a:lnTo>
                <a:lnTo>
                  <a:pt x="1409" y="1189"/>
                </a:lnTo>
                <a:close/>
                <a:moveTo>
                  <a:pt x="979" y="868"/>
                </a:moveTo>
                <a:lnTo>
                  <a:pt x="1105" y="868"/>
                </a:lnTo>
                <a:lnTo>
                  <a:pt x="1045" y="526"/>
                </a:lnTo>
                <a:lnTo>
                  <a:pt x="979" y="868"/>
                </a:lnTo>
                <a:close/>
                <a:moveTo>
                  <a:pt x="3252" y="1189"/>
                </a:moveTo>
                <a:lnTo>
                  <a:pt x="3252" y="1193"/>
                </a:lnTo>
                <a:lnTo>
                  <a:pt x="3252" y="1197"/>
                </a:lnTo>
                <a:lnTo>
                  <a:pt x="3250" y="1200"/>
                </a:lnTo>
                <a:lnTo>
                  <a:pt x="3248" y="1204"/>
                </a:lnTo>
                <a:lnTo>
                  <a:pt x="3246" y="1206"/>
                </a:lnTo>
                <a:lnTo>
                  <a:pt x="3243" y="1208"/>
                </a:lnTo>
                <a:lnTo>
                  <a:pt x="3239" y="1210"/>
                </a:lnTo>
                <a:lnTo>
                  <a:pt x="3235" y="1210"/>
                </a:lnTo>
                <a:lnTo>
                  <a:pt x="3027" y="1210"/>
                </a:lnTo>
                <a:lnTo>
                  <a:pt x="3023" y="1210"/>
                </a:lnTo>
                <a:lnTo>
                  <a:pt x="3019" y="1209"/>
                </a:lnTo>
                <a:lnTo>
                  <a:pt x="3015" y="1207"/>
                </a:lnTo>
                <a:lnTo>
                  <a:pt x="3012" y="1204"/>
                </a:lnTo>
                <a:lnTo>
                  <a:pt x="3009" y="1201"/>
                </a:lnTo>
                <a:lnTo>
                  <a:pt x="3006" y="1198"/>
                </a:lnTo>
                <a:lnTo>
                  <a:pt x="3004" y="1194"/>
                </a:lnTo>
                <a:lnTo>
                  <a:pt x="3003" y="1190"/>
                </a:lnTo>
                <a:lnTo>
                  <a:pt x="2985" y="1087"/>
                </a:lnTo>
                <a:lnTo>
                  <a:pt x="2779" y="1087"/>
                </a:lnTo>
                <a:lnTo>
                  <a:pt x="2759" y="1190"/>
                </a:lnTo>
                <a:lnTo>
                  <a:pt x="2758" y="1194"/>
                </a:lnTo>
                <a:lnTo>
                  <a:pt x="2756" y="1198"/>
                </a:lnTo>
                <a:lnTo>
                  <a:pt x="2753" y="1201"/>
                </a:lnTo>
                <a:lnTo>
                  <a:pt x="2750" y="1204"/>
                </a:lnTo>
                <a:lnTo>
                  <a:pt x="2747" y="1207"/>
                </a:lnTo>
                <a:lnTo>
                  <a:pt x="2743" y="1209"/>
                </a:lnTo>
                <a:lnTo>
                  <a:pt x="2739" y="1210"/>
                </a:lnTo>
                <a:lnTo>
                  <a:pt x="2735" y="1210"/>
                </a:lnTo>
                <a:lnTo>
                  <a:pt x="2551" y="1210"/>
                </a:lnTo>
                <a:lnTo>
                  <a:pt x="2547" y="1210"/>
                </a:lnTo>
                <a:lnTo>
                  <a:pt x="2543" y="1208"/>
                </a:lnTo>
                <a:lnTo>
                  <a:pt x="2540" y="1206"/>
                </a:lnTo>
                <a:lnTo>
                  <a:pt x="2537" y="1204"/>
                </a:lnTo>
                <a:lnTo>
                  <a:pt x="2535" y="1200"/>
                </a:lnTo>
                <a:lnTo>
                  <a:pt x="2534" y="1197"/>
                </a:lnTo>
                <a:lnTo>
                  <a:pt x="2533" y="1193"/>
                </a:lnTo>
                <a:lnTo>
                  <a:pt x="2533" y="1189"/>
                </a:lnTo>
                <a:lnTo>
                  <a:pt x="2637" y="612"/>
                </a:lnTo>
                <a:lnTo>
                  <a:pt x="2741" y="34"/>
                </a:lnTo>
                <a:lnTo>
                  <a:pt x="2742" y="29"/>
                </a:lnTo>
                <a:lnTo>
                  <a:pt x="2744" y="26"/>
                </a:lnTo>
                <a:lnTo>
                  <a:pt x="2747" y="22"/>
                </a:lnTo>
                <a:lnTo>
                  <a:pt x="2750" y="19"/>
                </a:lnTo>
                <a:lnTo>
                  <a:pt x="2753" y="16"/>
                </a:lnTo>
                <a:lnTo>
                  <a:pt x="2757" y="15"/>
                </a:lnTo>
                <a:lnTo>
                  <a:pt x="2761" y="13"/>
                </a:lnTo>
                <a:lnTo>
                  <a:pt x="2765" y="13"/>
                </a:lnTo>
                <a:lnTo>
                  <a:pt x="2890" y="13"/>
                </a:lnTo>
                <a:lnTo>
                  <a:pt x="2998" y="13"/>
                </a:lnTo>
                <a:lnTo>
                  <a:pt x="3003" y="13"/>
                </a:lnTo>
                <a:lnTo>
                  <a:pt x="3007" y="15"/>
                </a:lnTo>
                <a:lnTo>
                  <a:pt x="3011" y="17"/>
                </a:lnTo>
                <a:lnTo>
                  <a:pt x="3014" y="19"/>
                </a:lnTo>
                <a:lnTo>
                  <a:pt x="3017" y="22"/>
                </a:lnTo>
                <a:lnTo>
                  <a:pt x="3020" y="26"/>
                </a:lnTo>
                <a:lnTo>
                  <a:pt x="3021" y="29"/>
                </a:lnTo>
                <a:lnTo>
                  <a:pt x="3023" y="34"/>
                </a:lnTo>
                <a:lnTo>
                  <a:pt x="3137" y="612"/>
                </a:lnTo>
                <a:lnTo>
                  <a:pt x="3252" y="1189"/>
                </a:lnTo>
                <a:close/>
                <a:moveTo>
                  <a:pt x="2821" y="868"/>
                </a:moveTo>
                <a:lnTo>
                  <a:pt x="2947" y="868"/>
                </a:lnTo>
                <a:lnTo>
                  <a:pt x="2888" y="526"/>
                </a:lnTo>
                <a:lnTo>
                  <a:pt x="2821" y="868"/>
                </a:lnTo>
                <a:close/>
                <a:moveTo>
                  <a:pt x="4648" y="1189"/>
                </a:moveTo>
                <a:lnTo>
                  <a:pt x="4649" y="1193"/>
                </a:lnTo>
                <a:lnTo>
                  <a:pt x="4648" y="1197"/>
                </a:lnTo>
                <a:lnTo>
                  <a:pt x="4646" y="1200"/>
                </a:lnTo>
                <a:lnTo>
                  <a:pt x="4644" y="1204"/>
                </a:lnTo>
                <a:lnTo>
                  <a:pt x="4641" y="1206"/>
                </a:lnTo>
                <a:lnTo>
                  <a:pt x="4638" y="1208"/>
                </a:lnTo>
                <a:lnTo>
                  <a:pt x="4634" y="1210"/>
                </a:lnTo>
                <a:lnTo>
                  <a:pt x="4630" y="1210"/>
                </a:lnTo>
                <a:lnTo>
                  <a:pt x="4424" y="1210"/>
                </a:lnTo>
                <a:lnTo>
                  <a:pt x="4420" y="1210"/>
                </a:lnTo>
                <a:lnTo>
                  <a:pt x="4416" y="1209"/>
                </a:lnTo>
                <a:lnTo>
                  <a:pt x="4412" y="1207"/>
                </a:lnTo>
                <a:lnTo>
                  <a:pt x="4408" y="1204"/>
                </a:lnTo>
                <a:lnTo>
                  <a:pt x="4405" y="1201"/>
                </a:lnTo>
                <a:lnTo>
                  <a:pt x="4403" y="1198"/>
                </a:lnTo>
                <a:lnTo>
                  <a:pt x="4401" y="1194"/>
                </a:lnTo>
                <a:lnTo>
                  <a:pt x="4400" y="1190"/>
                </a:lnTo>
                <a:lnTo>
                  <a:pt x="4382" y="1087"/>
                </a:lnTo>
                <a:lnTo>
                  <a:pt x="4175" y="1087"/>
                </a:lnTo>
                <a:lnTo>
                  <a:pt x="4155" y="1190"/>
                </a:lnTo>
                <a:lnTo>
                  <a:pt x="4154" y="1194"/>
                </a:lnTo>
                <a:lnTo>
                  <a:pt x="4152" y="1198"/>
                </a:lnTo>
                <a:lnTo>
                  <a:pt x="4150" y="1201"/>
                </a:lnTo>
                <a:lnTo>
                  <a:pt x="4147" y="1204"/>
                </a:lnTo>
                <a:lnTo>
                  <a:pt x="4143" y="1207"/>
                </a:lnTo>
                <a:lnTo>
                  <a:pt x="4140" y="1209"/>
                </a:lnTo>
                <a:lnTo>
                  <a:pt x="4135" y="1210"/>
                </a:lnTo>
                <a:lnTo>
                  <a:pt x="4131" y="1210"/>
                </a:lnTo>
                <a:lnTo>
                  <a:pt x="3950" y="1210"/>
                </a:lnTo>
                <a:lnTo>
                  <a:pt x="3946" y="1210"/>
                </a:lnTo>
                <a:lnTo>
                  <a:pt x="3942" y="1208"/>
                </a:lnTo>
                <a:lnTo>
                  <a:pt x="3938" y="1206"/>
                </a:lnTo>
                <a:lnTo>
                  <a:pt x="3935" y="1204"/>
                </a:lnTo>
                <a:lnTo>
                  <a:pt x="3932" y="1200"/>
                </a:lnTo>
                <a:lnTo>
                  <a:pt x="3931" y="1197"/>
                </a:lnTo>
                <a:lnTo>
                  <a:pt x="3930" y="1195"/>
                </a:lnTo>
                <a:lnTo>
                  <a:pt x="3930" y="1193"/>
                </a:lnTo>
                <a:lnTo>
                  <a:pt x="3930" y="1189"/>
                </a:lnTo>
                <a:lnTo>
                  <a:pt x="4034" y="612"/>
                </a:lnTo>
                <a:lnTo>
                  <a:pt x="4138" y="34"/>
                </a:lnTo>
                <a:lnTo>
                  <a:pt x="4139" y="29"/>
                </a:lnTo>
                <a:lnTo>
                  <a:pt x="4141" y="26"/>
                </a:lnTo>
                <a:lnTo>
                  <a:pt x="4143" y="22"/>
                </a:lnTo>
                <a:lnTo>
                  <a:pt x="4146" y="19"/>
                </a:lnTo>
                <a:lnTo>
                  <a:pt x="4150" y="16"/>
                </a:lnTo>
                <a:lnTo>
                  <a:pt x="4154" y="15"/>
                </a:lnTo>
                <a:lnTo>
                  <a:pt x="4158" y="13"/>
                </a:lnTo>
                <a:lnTo>
                  <a:pt x="4162" y="13"/>
                </a:lnTo>
                <a:lnTo>
                  <a:pt x="4363" y="13"/>
                </a:lnTo>
                <a:lnTo>
                  <a:pt x="4395" y="13"/>
                </a:lnTo>
                <a:lnTo>
                  <a:pt x="4399" y="13"/>
                </a:lnTo>
                <a:lnTo>
                  <a:pt x="4403" y="15"/>
                </a:lnTo>
                <a:lnTo>
                  <a:pt x="4407" y="17"/>
                </a:lnTo>
                <a:lnTo>
                  <a:pt x="4411" y="19"/>
                </a:lnTo>
                <a:lnTo>
                  <a:pt x="4414" y="22"/>
                </a:lnTo>
                <a:lnTo>
                  <a:pt x="4416" y="26"/>
                </a:lnTo>
                <a:lnTo>
                  <a:pt x="4418" y="29"/>
                </a:lnTo>
                <a:lnTo>
                  <a:pt x="4419" y="34"/>
                </a:lnTo>
                <a:lnTo>
                  <a:pt x="4533" y="612"/>
                </a:lnTo>
                <a:lnTo>
                  <a:pt x="4648" y="1189"/>
                </a:lnTo>
                <a:close/>
                <a:moveTo>
                  <a:pt x="4218" y="868"/>
                </a:moveTo>
                <a:lnTo>
                  <a:pt x="4344" y="868"/>
                </a:lnTo>
                <a:lnTo>
                  <a:pt x="4284" y="526"/>
                </a:lnTo>
                <a:lnTo>
                  <a:pt x="4218" y="868"/>
                </a:lnTo>
                <a:close/>
                <a:moveTo>
                  <a:pt x="1755" y="1190"/>
                </a:moveTo>
                <a:lnTo>
                  <a:pt x="1754" y="1194"/>
                </a:lnTo>
                <a:lnTo>
                  <a:pt x="1753" y="1198"/>
                </a:lnTo>
                <a:lnTo>
                  <a:pt x="1751" y="1201"/>
                </a:lnTo>
                <a:lnTo>
                  <a:pt x="1748" y="1204"/>
                </a:lnTo>
                <a:lnTo>
                  <a:pt x="1745" y="1207"/>
                </a:lnTo>
                <a:lnTo>
                  <a:pt x="1742" y="1209"/>
                </a:lnTo>
                <a:lnTo>
                  <a:pt x="1738" y="1210"/>
                </a:lnTo>
                <a:lnTo>
                  <a:pt x="1733" y="1210"/>
                </a:lnTo>
                <a:lnTo>
                  <a:pt x="1521" y="1210"/>
                </a:lnTo>
                <a:lnTo>
                  <a:pt x="1517" y="1210"/>
                </a:lnTo>
                <a:lnTo>
                  <a:pt x="1513" y="1209"/>
                </a:lnTo>
                <a:lnTo>
                  <a:pt x="1509" y="1207"/>
                </a:lnTo>
                <a:lnTo>
                  <a:pt x="1506" y="1204"/>
                </a:lnTo>
                <a:lnTo>
                  <a:pt x="1503" y="1201"/>
                </a:lnTo>
                <a:lnTo>
                  <a:pt x="1501" y="1198"/>
                </a:lnTo>
                <a:lnTo>
                  <a:pt x="1500" y="1194"/>
                </a:lnTo>
                <a:lnTo>
                  <a:pt x="1500" y="1190"/>
                </a:lnTo>
                <a:lnTo>
                  <a:pt x="1500" y="612"/>
                </a:lnTo>
                <a:lnTo>
                  <a:pt x="1500" y="34"/>
                </a:lnTo>
                <a:lnTo>
                  <a:pt x="1500" y="29"/>
                </a:lnTo>
                <a:lnTo>
                  <a:pt x="1501" y="26"/>
                </a:lnTo>
                <a:lnTo>
                  <a:pt x="1503" y="22"/>
                </a:lnTo>
                <a:lnTo>
                  <a:pt x="1506" y="19"/>
                </a:lnTo>
                <a:lnTo>
                  <a:pt x="1509" y="16"/>
                </a:lnTo>
                <a:lnTo>
                  <a:pt x="1513" y="15"/>
                </a:lnTo>
                <a:lnTo>
                  <a:pt x="1517" y="13"/>
                </a:lnTo>
                <a:lnTo>
                  <a:pt x="1521" y="13"/>
                </a:lnTo>
                <a:lnTo>
                  <a:pt x="1733" y="13"/>
                </a:lnTo>
                <a:lnTo>
                  <a:pt x="1738" y="13"/>
                </a:lnTo>
                <a:lnTo>
                  <a:pt x="1742" y="15"/>
                </a:lnTo>
                <a:lnTo>
                  <a:pt x="1745" y="16"/>
                </a:lnTo>
                <a:lnTo>
                  <a:pt x="1748" y="19"/>
                </a:lnTo>
                <a:lnTo>
                  <a:pt x="1751" y="22"/>
                </a:lnTo>
                <a:lnTo>
                  <a:pt x="1753" y="26"/>
                </a:lnTo>
                <a:lnTo>
                  <a:pt x="1754" y="29"/>
                </a:lnTo>
                <a:lnTo>
                  <a:pt x="1755" y="34"/>
                </a:lnTo>
                <a:lnTo>
                  <a:pt x="1755" y="612"/>
                </a:lnTo>
                <a:lnTo>
                  <a:pt x="1755" y="1190"/>
                </a:lnTo>
                <a:close/>
                <a:moveTo>
                  <a:pt x="3835" y="955"/>
                </a:moveTo>
                <a:lnTo>
                  <a:pt x="3839" y="956"/>
                </a:lnTo>
                <a:lnTo>
                  <a:pt x="3843" y="957"/>
                </a:lnTo>
                <a:lnTo>
                  <a:pt x="3847" y="959"/>
                </a:lnTo>
                <a:lnTo>
                  <a:pt x="3850" y="961"/>
                </a:lnTo>
                <a:lnTo>
                  <a:pt x="3852" y="964"/>
                </a:lnTo>
                <a:lnTo>
                  <a:pt x="3854" y="967"/>
                </a:lnTo>
                <a:lnTo>
                  <a:pt x="3855" y="971"/>
                </a:lnTo>
                <a:lnTo>
                  <a:pt x="3856" y="975"/>
                </a:lnTo>
                <a:lnTo>
                  <a:pt x="3856" y="1191"/>
                </a:lnTo>
                <a:lnTo>
                  <a:pt x="3855" y="1195"/>
                </a:lnTo>
                <a:lnTo>
                  <a:pt x="3854" y="1198"/>
                </a:lnTo>
                <a:lnTo>
                  <a:pt x="3852" y="1201"/>
                </a:lnTo>
                <a:lnTo>
                  <a:pt x="3850" y="1204"/>
                </a:lnTo>
                <a:lnTo>
                  <a:pt x="3847" y="1207"/>
                </a:lnTo>
                <a:lnTo>
                  <a:pt x="3843" y="1209"/>
                </a:lnTo>
                <a:lnTo>
                  <a:pt x="3839" y="1210"/>
                </a:lnTo>
                <a:lnTo>
                  <a:pt x="3835" y="1210"/>
                </a:lnTo>
                <a:lnTo>
                  <a:pt x="3572" y="1210"/>
                </a:lnTo>
                <a:lnTo>
                  <a:pt x="3570" y="1210"/>
                </a:lnTo>
                <a:lnTo>
                  <a:pt x="3366" y="1210"/>
                </a:lnTo>
                <a:lnTo>
                  <a:pt x="3361" y="1210"/>
                </a:lnTo>
                <a:lnTo>
                  <a:pt x="3358" y="1209"/>
                </a:lnTo>
                <a:lnTo>
                  <a:pt x="3354" y="1207"/>
                </a:lnTo>
                <a:lnTo>
                  <a:pt x="3351" y="1204"/>
                </a:lnTo>
                <a:lnTo>
                  <a:pt x="3349" y="1201"/>
                </a:lnTo>
                <a:lnTo>
                  <a:pt x="3347" y="1198"/>
                </a:lnTo>
                <a:lnTo>
                  <a:pt x="3346" y="1194"/>
                </a:lnTo>
                <a:lnTo>
                  <a:pt x="3345" y="1190"/>
                </a:lnTo>
                <a:lnTo>
                  <a:pt x="3345" y="612"/>
                </a:lnTo>
                <a:lnTo>
                  <a:pt x="3345" y="33"/>
                </a:lnTo>
                <a:lnTo>
                  <a:pt x="3346" y="29"/>
                </a:lnTo>
                <a:lnTo>
                  <a:pt x="3347" y="25"/>
                </a:lnTo>
                <a:lnTo>
                  <a:pt x="3349" y="22"/>
                </a:lnTo>
                <a:lnTo>
                  <a:pt x="3351" y="19"/>
                </a:lnTo>
                <a:lnTo>
                  <a:pt x="3354" y="16"/>
                </a:lnTo>
                <a:lnTo>
                  <a:pt x="3358" y="15"/>
                </a:lnTo>
                <a:lnTo>
                  <a:pt x="3361" y="13"/>
                </a:lnTo>
                <a:lnTo>
                  <a:pt x="3366" y="13"/>
                </a:lnTo>
                <a:lnTo>
                  <a:pt x="3570" y="13"/>
                </a:lnTo>
                <a:lnTo>
                  <a:pt x="3574" y="13"/>
                </a:lnTo>
                <a:lnTo>
                  <a:pt x="3578" y="15"/>
                </a:lnTo>
                <a:lnTo>
                  <a:pt x="3581" y="16"/>
                </a:lnTo>
                <a:lnTo>
                  <a:pt x="3585" y="19"/>
                </a:lnTo>
                <a:lnTo>
                  <a:pt x="3587" y="22"/>
                </a:lnTo>
                <a:lnTo>
                  <a:pt x="3589" y="25"/>
                </a:lnTo>
                <a:lnTo>
                  <a:pt x="3590" y="29"/>
                </a:lnTo>
                <a:lnTo>
                  <a:pt x="3591" y="33"/>
                </a:lnTo>
                <a:lnTo>
                  <a:pt x="3591" y="494"/>
                </a:lnTo>
                <a:lnTo>
                  <a:pt x="3591" y="956"/>
                </a:lnTo>
                <a:lnTo>
                  <a:pt x="3835" y="95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57282751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½ Page Image on Righ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DEB3FBC-0723-4FD2-AB93-71B6EF324829}"/>
              </a:ext>
            </a:extLst>
          </p:cNvPr>
          <p:cNvSpPr>
            <a:spLocks noGrp="1"/>
          </p:cNvSpPr>
          <p:nvPr>
            <p:ph type="title"/>
          </p:nvPr>
        </p:nvSpPr>
        <p:spPr>
          <a:xfrm>
            <a:off x="406800" y="619200"/>
            <a:ext cx="6120000" cy="936000"/>
          </a:xfrm>
        </p:spPr>
        <p:txBody>
          <a:bodyPr/>
          <a:lstStyle/>
          <a:p>
            <a:r>
              <a:rPr lang="en-US"/>
              <a:t>Click to edit Master title style</a:t>
            </a:r>
            <a:endParaRPr lang="en-GB"/>
          </a:p>
        </p:txBody>
      </p:sp>
      <p:sp>
        <p:nvSpPr>
          <p:cNvPr id="3" name="Content Placeholder 2"/>
          <p:cNvSpPr>
            <a:spLocks noGrp="1"/>
          </p:cNvSpPr>
          <p:nvPr>
            <p:ph sz="half" idx="1"/>
          </p:nvPr>
        </p:nvSpPr>
        <p:spPr bwMode="white">
          <a:xfrm>
            <a:off x="406800" y="1843200"/>
            <a:ext cx="6120000" cy="4320000"/>
          </a:xfrm>
          <a:solidFill>
            <a:schemeClr val="bg1">
              <a:alpha val="50000"/>
            </a:schemeClr>
          </a:solidFill>
        </p:spPr>
        <p:txBody>
          <a:bodyPr/>
          <a:lstStyle>
            <a:lvl1pPr>
              <a:spcBef>
                <a:spcPts val="0"/>
              </a:spcBef>
              <a:defRPr sz="2400"/>
            </a:lvl1pPr>
            <a:lvl2pPr>
              <a:defRPr sz="2400"/>
            </a:lvl2pPr>
            <a:lvl3pPr>
              <a:defRPr sz="2000"/>
            </a:lvl3pPr>
            <a:lvl4pPr>
              <a:defRPr sz="2000"/>
            </a:lvl4pPr>
            <a:lvl5pPr>
              <a:defRPr sz="1600"/>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85BBA155-15E7-4F4A-B28D-2D23DC2E6C68}"/>
              </a:ext>
            </a:extLst>
          </p:cNvPr>
          <p:cNvSpPr>
            <a:spLocks noGrp="1"/>
          </p:cNvSpPr>
          <p:nvPr>
            <p:ph type="pic" sz="quarter" idx="13"/>
          </p:nvPr>
        </p:nvSpPr>
        <p:spPr bwMode="white">
          <a:xfrm>
            <a:off x="7032625" y="1"/>
            <a:ext cx="5159375" cy="6858000"/>
          </a:xfrm>
          <a:solidFill>
            <a:schemeClr val="bg1"/>
          </a:solidFill>
        </p:spPr>
        <p:txBody>
          <a:bodyPr/>
          <a:lstStyle>
            <a:lvl1pPr marL="0" indent="0">
              <a:buFontTx/>
              <a:buNone/>
              <a:defRPr sz="1000"/>
            </a:lvl1pPr>
          </a:lstStyle>
          <a:p>
            <a:r>
              <a:rPr lang="en-US"/>
              <a:t>Click icon to add picture</a:t>
            </a:r>
            <a:endParaRPr lang="fi-FI"/>
          </a:p>
        </p:txBody>
      </p:sp>
      <p:sp>
        <p:nvSpPr>
          <p:cNvPr id="2" name="Date Placeholder 1">
            <a:extLst>
              <a:ext uri="{FF2B5EF4-FFF2-40B4-BE49-F238E27FC236}">
                <a16:creationId xmlns:a16="http://schemas.microsoft.com/office/drawing/2014/main" id="{EF1197CA-46C5-4F6B-80C3-18E0EC103017}"/>
              </a:ext>
            </a:extLst>
          </p:cNvPr>
          <p:cNvSpPr>
            <a:spLocks noGrp="1"/>
          </p:cNvSpPr>
          <p:nvPr>
            <p:ph type="dt" sz="half" idx="14"/>
          </p:nvPr>
        </p:nvSpPr>
        <p:spPr/>
        <p:txBody>
          <a:bodyPr/>
          <a:lstStyle/>
          <a:p>
            <a:fld id="{7242D752-44C8-45BF-B320-B50FF3B1DC5C}" type="datetimeFigureOut">
              <a:rPr lang="en-US" smtClean="0"/>
              <a:t>2022-05-31</a:t>
            </a:fld>
            <a:endParaRPr lang="en-US"/>
          </a:p>
        </p:txBody>
      </p:sp>
      <p:sp>
        <p:nvSpPr>
          <p:cNvPr id="15" name="Footer Placeholder 14">
            <a:extLst>
              <a:ext uri="{FF2B5EF4-FFF2-40B4-BE49-F238E27FC236}">
                <a16:creationId xmlns:a16="http://schemas.microsoft.com/office/drawing/2014/main" id="{4C791701-EA07-42E4-BD69-DD8579954E6D}"/>
              </a:ext>
            </a:extLst>
          </p:cNvPr>
          <p:cNvSpPr>
            <a:spLocks noGrp="1"/>
          </p:cNvSpPr>
          <p:nvPr>
            <p:ph type="ftr" sz="quarter" idx="15"/>
          </p:nvPr>
        </p:nvSpPr>
        <p:spPr/>
        <p:txBody>
          <a:bodyPr/>
          <a:lstStyle/>
          <a:p>
            <a:endParaRPr lang="en-US"/>
          </a:p>
        </p:txBody>
      </p:sp>
      <p:sp>
        <p:nvSpPr>
          <p:cNvPr id="16" name="Slide Number Placeholder 15">
            <a:extLst>
              <a:ext uri="{FF2B5EF4-FFF2-40B4-BE49-F238E27FC236}">
                <a16:creationId xmlns:a16="http://schemas.microsoft.com/office/drawing/2014/main" id="{2862746F-3F53-407A-9422-5CCBE92EDAC6}"/>
              </a:ext>
            </a:extLst>
          </p:cNvPr>
          <p:cNvSpPr>
            <a:spLocks noGrp="1"/>
          </p:cNvSpPr>
          <p:nvPr>
            <p:ph type="sldNum" sz="quarter" idx="16"/>
          </p:nvPr>
        </p:nvSpPr>
        <p:spPr/>
        <p:txBody>
          <a:bodyPr/>
          <a:lstStyle/>
          <a:p>
            <a:fld id="{625ACDC2-5E2E-4859-ACBE-20138B84B39E}" type="slidenum">
              <a:rPr lang="en-US" smtClean="0"/>
              <a:t>‹#›</a:t>
            </a:fld>
            <a:endParaRPr lang="en-US"/>
          </a:p>
        </p:txBody>
      </p:sp>
    </p:spTree>
    <p:extLst>
      <p:ext uri="{BB962C8B-B14F-4D97-AF65-F5344CB8AC3E}">
        <p14:creationId xmlns:p14="http://schemas.microsoft.com/office/powerpoint/2010/main" val="165990032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½ Page Image on Lef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E277C0A-3F3E-4EFC-98E6-43627906FA86}"/>
              </a:ext>
            </a:extLst>
          </p:cNvPr>
          <p:cNvSpPr>
            <a:spLocks noGrp="1"/>
          </p:cNvSpPr>
          <p:nvPr>
            <p:ph type="title"/>
          </p:nvPr>
        </p:nvSpPr>
        <p:spPr>
          <a:xfrm>
            <a:off x="5662800" y="619200"/>
            <a:ext cx="6120000" cy="936000"/>
          </a:xfrm>
        </p:spPr>
        <p:txBody>
          <a:bodyPr/>
          <a:lstStyle/>
          <a:p>
            <a:r>
              <a:rPr lang="en-US"/>
              <a:t>Click to edit Master title style</a:t>
            </a:r>
            <a:endParaRPr lang="en-GB"/>
          </a:p>
        </p:txBody>
      </p:sp>
      <p:sp>
        <p:nvSpPr>
          <p:cNvPr id="3" name="Content Placeholder 2"/>
          <p:cNvSpPr>
            <a:spLocks noGrp="1"/>
          </p:cNvSpPr>
          <p:nvPr>
            <p:ph sz="half" idx="1"/>
          </p:nvPr>
        </p:nvSpPr>
        <p:spPr bwMode="white">
          <a:xfrm>
            <a:off x="5662800" y="1843200"/>
            <a:ext cx="6120000" cy="4320000"/>
          </a:xfrm>
          <a:solidFill>
            <a:schemeClr val="bg1">
              <a:alpha val="50000"/>
            </a:schemeClr>
          </a:solidFill>
        </p:spPr>
        <p:txBody>
          <a:bodyPr/>
          <a:lstStyle>
            <a:lvl1pPr>
              <a:defRPr sz="2400"/>
            </a:lvl1pPr>
            <a:lvl2pPr>
              <a:defRPr sz="2400"/>
            </a:lvl2pPr>
            <a:lvl3pPr>
              <a:defRPr sz="2000"/>
            </a:lvl3pPr>
            <a:lvl4pPr>
              <a:defRPr sz="2000"/>
            </a:lvl4pPr>
            <a:lvl5pPr>
              <a:defRPr sz="1600"/>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0BAAD6CE-FDE9-4BCE-9CBD-0061D239E207}"/>
              </a:ext>
            </a:extLst>
          </p:cNvPr>
          <p:cNvSpPr>
            <a:spLocks noGrp="1"/>
          </p:cNvSpPr>
          <p:nvPr>
            <p:ph type="pic" sz="quarter" idx="13"/>
          </p:nvPr>
        </p:nvSpPr>
        <p:spPr>
          <a:xfrm>
            <a:off x="0" y="1"/>
            <a:ext cx="5159375" cy="6858000"/>
          </a:xfrm>
          <a:noFill/>
        </p:spPr>
        <p:txBody>
          <a:bodyPr/>
          <a:lstStyle>
            <a:lvl1pPr marL="0" indent="0">
              <a:buFontTx/>
              <a:buNone/>
              <a:defRPr sz="1000"/>
            </a:lvl1pPr>
          </a:lstStyle>
          <a:p>
            <a:r>
              <a:rPr lang="en-US"/>
              <a:t>Click icon to add picture</a:t>
            </a:r>
            <a:endParaRPr lang="fi-FI"/>
          </a:p>
        </p:txBody>
      </p:sp>
      <p:sp>
        <p:nvSpPr>
          <p:cNvPr id="2" name="Date Placeholder 1">
            <a:extLst>
              <a:ext uri="{FF2B5EF4-FFF2-40B4-BE49-F238E27FC236}">
                <a16:creationId xmlns:a16="http://schemas.microsoft.com/office/drawing/2014/main" id="{86BF8106-86B0-4949-BE54-33E0E694BCA5}"/>
              </a:ext>
            </a:extLst>
          </p:cNvPr>
          <p:cNvSpPr>
            <a:spLocks noGrp="1"/>
          </p:cNvSpPr>
          <p:nvPr>
            <p:ph type="dt" sz="half" idx="14"/>
          </p:nvPr>
        </p:nvSpPr>
        <p:spPr/>
        <p:txBody>
          <a:bodyPr/>
          <a:lstStyle/>
          <a:p>
            <a:fld id="{7242D752-44C8-45BF-B320-B50FF3B1DC5C}" type="datetimeFigureOut">
              <a:rPr lang="en-US" smtClean="0"/>
              <a:t>2022-05-31</a:t>
            </a:fld>
            <a:endParaRPr lang="en-US"/>
          </a:p>
        </p:txBody>
      </p:sp>
      <p:sp>
        <p:nvSpPr>
          <p:cNvPr id="15" name="Footer Placeholder 14">
            <a:extLst>
              <a:ext uri="{FF2B5EF4-FFF2-40B4-BE49-F238E27FC236}">
                <a16:creationId xmlns:a16="http://schemas.microsoft.com/office/drawing/2014/main" id="{8922B758-F44D-43F3-B4B3-894AA8B947E6}"/>
              </a:ext>
            </a:extLst>
          </p:cNvPr>
          <p:cNvSpPr>
            <a:spLocks noGrp="1"/>
          </p:cNvSpPr>
          <p:nvPr>
            <p:ph type="ftr" sz="quarter" idx="15"/>
          </p:nvPr>
        </p:nvSpPr>
        <p:spPr/>
        <p:txBody>
          <a:bodyPr/>
          <a:lstStyle/>
          <a:p>
            <a:endParaRPr lang="en-US"/>
          </a:p>
        </p:txBody>
      </p:sp>
      <p:sp>
        <p:nvSpPr>
          <p:cNvPr id="16" name="Slide Number Placeholder 15">
            <a:extLst>
              <a:ext uri="{FF2B5EF4-FFF2-40B4-BE49-F238E27FC236}">
                <a16:creationId xmlns:a16="http://schemas.microsoft.com/office/drawing/2014/main" id="{302DB841-71CD-4427-87C0-B3FC307104C4}"/>
              </a:ext>
            </a:extLst>
          </p:cNvPr>
          <p:cNvSpPr>
            <a:spLocks noGrp="1"/>
          </p:cNvSpPr>
          <p:nvPr>
            <p:ph type="sldNum" sz="quarter" idx="16"/>
          </p:nvPr>
        </p:nvSpPr>
        <p:spPr/>
        <p:txBody>
          <a:bodyPr/>
          <a:lstStyle/>
          <a:p>
            <a:fld id="{625ACDC2-5E2E-4859-ACBE-20138B84B39E}" type="slidenum">
              <a:rPr lang="en-US" smtClean="0"/>
              <a:t>‹#›</a:t>
            </a:fld>
            <a:endParaRPr lang="en-US"/>
          </a:p>
        </p:txBody>
      </p:sp>
    </p:spTree>
    <p:extLst>
      <p:ext uri="{BB962C8B-B14F-4D97-AF65-F5344CB8AC3E}">
        <p14:creationId xmlns:p14="http://schemas.microsoft.com/office/powerpoint/2010/main" val="143022640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and Char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DEB3FBC-0723-4FD2-AB93-71B6EF324829}"/>
              </a:ext>
            </a:extLst>
          </p:cNvPr>
          <p:cNvSpPr>
            <a:spLocks noGrp="1"/>
          </p:cNvSpPr>
          <p:nvPr>
            <p:ph type="title"/>
          </p:nvPr>
        </p:nvSpPr>
        <p:spPr>
          <a:xfrm>
            <a:off x="406800" y="619200"/>
            <a:ext cx="5616000" cy="936000"/>
          </a:xfrm>
        </p:spPr>
        <p:txBody>
          <a:bodyPr/>
          <a:lstStyle/>
          <a:p>
            <a:r>
              <a:rPr lang="en-US"/>
              <a:t>Click to edit Master title style</a:t>
            </a:r>
            <a:endParaRPr lang="en-GB"/>
          </a:p>
        </p:txBody>
      </p:sp>
      <p:sp>
        <p:nvSpPr>
          <p:cNvPr id="3" name="Content Placeholder 2"/>
          <p:cNvSpPr>
            <a:spLocks noGrp="1"/>
          </p:cNvSpPr>
          <p:nvPr>
            <p:ph sz="half" idx="1"/>
          </p:nvPr>
        </p:nvSpPr>
        <p:spPr bwMode="white">
          <a:xfrm>
            <a:off x="406800" y="1843200"/>
            <a:ext cx="5616000" cy="4320000"/>
          </a:xfrm>
          <a:solidFill>
            <a:schemeClr val="bg1">
              <a:alpha val="50000"/>
            </a:schemeClr>
          </a:solidFill>
        </p:spPr>
        <p:txBody>
          <a:bodyPr/>
          <a:lstStyle>
            <a:lvl1pPr>
              <a:spcBef>
                <a:spcPts val="0"/>
              </a:spcBef>
              <a:defRPr sz="2400"/>
            </a:lvl1pPr>
            <a:lvl2pPr>
              <a:defRPr sz="2400"/>
            </a:lvl2pPr>
            <a:lvl3pPr>
              <a:defRPr sz="2000"/>
            </a:lvl3pPr>
            <a:lvl4pPr>
              <a:defRPr sz="2000"/>
            </a:lvl4pPr>
            <a:lvl5pPr>
              <a:defRPr sz="1600"/>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hart Placeholder 10">
            <a:extLst>
              <a:ext uri="{FF2B5EF4-FFF2-40B4-BE49-F238E27FC236}">
                <a16:creationId xmlns:a16="http://schemas.microsoft.com/office/drawing/2014/main" id="{3C679496-AB0F-440F-B371-C4B554880524}"/>
              </a:ext>
            </a:extLst>
          </p:cNvPr>
          <p:cNvSpPr>
            <a:spLocks noGrp="1"/>
          </p:cNvSpPr>
          <p:nvPr>
            <p:ph type="chart" sz="quarter" idx="13"/>
          </p:nvPr>
        </p:nvSpPr>
        <p:spPr>
          <a:xfrm>
            <a:off x="6456040" y="620713"/>
            <a:ext cx="5327973" cy="5545137"/>
          </a:xfrm>
        </p:spPr>
        <p:txBody>
          <a:bodyPr/>
          <a:lstStyle>
            <a:lvl1pPr marL="0" indent="0">
              <a:buFontTx/>
              <a:buNone/>
              <a:defRPr sz="1000"/>
            </a:lvl1pPr>
          </a:lstStyle>
          <a:p>
            <a:r>
              <a:rPr lang="en-US"/>
              <a:t>Click icon to add chart</a:t>
            </a:r>
            <a:endParaRPr lang="fi-FI"/>
          </a:p>
        </p:txBody>
      </p:sp>
      <p:sp>
        <p:nvSpPr>
          <p:cNvPr id="2" name="Date Placeholder 1">
            <a:extLst>
              <a:ext uri="{FF2B5EF4-FFF2-40B4-BE49-F238E27FC236}">
                <a16:creationId xmlns:a16="http://schemas.microsoft.com/office/drawing/2014/main" id="{EF1197CA-46C5-4F6B-80C3-18E0EC103017}"/>
              </a:ext>
            </a:extLst>
          </p:cNvPr>
          <p:cNvSpPr>
            <a:spLocks noGrp="1"/>
          </p:cNvSpPr>
          <p:nvPr>
            <p:ph type="dt" sz="half" idx="14"/>
          </p:nvPr>
        </p:nvSpPr>
        <p:spPr/>
        <p:txBody>
          <a:bodyPr/>
          <a:lstStyle/>
          <a:p>
            <a:fld id="{7242D752-44C8-45BF-B320-B50FF3B1DC5C}" type="datetimeFigureOut">
              <a:rPr lang="en-US" smtClean="0"/>
              <a:t>2022-05-31</a:t>
            </a:fld>
            <a:endParaRPr lang="en-US"/>
          </a:p>
        </p:txBody>
      </p:sp>
      <p:sp>
        <p:nvSpPr>
          <p:cNvPr id="15" name="Footer Placeholder 14">
            <a:extLst>
              <a:ext uri="{FF2B5EF4-FFF2-40B4-BE49-F238E27FC236}">
                <a16:creationId xmlns:a16="http://schemas.microsoft.com/office/drawing/2014/main" id="{4C791701-EA07-42E4-BD69-DD8579954E6D}"/>
              </a:ext>
            </a:extLst>
          </p:cNvPr>
          <p:cNvSpPr>
            <a:spLocks noGrp="1"/>
          </p:cNvSpPr>
          <p:nvPr>
            <p:ph type="ftr" sz="quarter" idx="15"/>
          </p:nvPr>
        </p:nvSpPr>
        <p:spPr/>
        <p:txBody>
          <a:bodyPr/>
          <a:lstStyle/>
          <a:p>
            <a:endParaRPr lang="en-US"/>
          </a:p>
        </p:txBody>
      </p:sp>
      <p:sp>
        <p:nvSpPr>
          <p:cNvPr id="16" name="Slide Number Placeholder 15">
            <a:extLst>
              <a:ext uri="{FF2B5EF4-FFF2-40B4-BE49-F238E27FC236}">
                <a16:creationId xmlns:a16="http://schemas.microsoft.com/office/drawing/2014/main" id="{2862746F-3F53-407A-9422-5CCBE92EDAC6}"/>
              </a:ext>
            </a:extLst>
          </p:cNvPr>
          <p:cNvSpPr>
            <a:spLocks noGrp="1"/>
          </p:cNvSpPr>
          <p:nvPr>
            <p:ph type="sldNum" sz="quarter" idx="16"/>
          </p:nvPr>
        </p:nvSpPr>
        <p:spPr/>
        <p:txBody>
          <a:bodyPr/>
          <a:lstStyle/>
          <a:p>
            <a:fld id="{625ACDC2-5E2E-4859-ACBE-20138B84B39E}" type="slidenum">
              <a:rPr lang="en-US" smtClean="0"/>
              <a:t>‹#›</a:t>
            </a:fld>
            <a:endParaRPr lang="en-US"/>
          </a:p>
        </p:txBody>
      </p:sp>
    </p:spTree>
    <p:extLst>
      <p:ext uri="{BB962C8B-B14F-4D97-AF65-F5344CB8AC3E}">
        <p14:creationId xmlns:p14="http://schemas.microsoft.com/office/powerpoint/2010/main" val="338036958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White Title with Image Background">
    <p:spTree>
      <p:nvGrpSpPr>
        <p:cNvPr id="1" name=""/>
        <p:cNvGrpSpPr/>
        <p:nvPr/>
      </p:nvGrpSpPr>
      <p:grpSpPr>
        <a:xfrm>
          <a:off x="0" y="0"/>
          <a:ext cx="0" cy="0"/>
          <a:chOff x="0" y="0"/>
          <a:chExt cx="0" cy="0"/>
        </a:xfrm>
      </p:grpSpPr>
      <p:sp>
        <p:nvSpPr>
          <p:cNvPr id="8" name="Picture Placeholder 5">
            <a:extLst>
              <a:ext uri="{FF2B5EF4-FFF2-40B4-BE49-F238E27FC236}">
                <a16:creationId xmlns:a16="http://schemas.microsoft.com/office/drawing/2014/main" id="{9D7149FA-3736-44FD-B647-917DDDAEA7D4}"/>
              </a:ext>
            </a:extLst>
          </p:cNvPr>
          <p:cNvSpPr>
            <a:spLocks noGrp="1"/>
          </p:cNvSpPr>
          <p:nvPr>
            <p:ph type="pic" sz="quarter" idx="13"/>
          </p:nvPr>
        </p:nvSpPr>
        <p:spPr bwMode="white">
          <a:xfrm>
            <a:off x="0" y="0"/>
            <a:ext cx="12192000" cy="6858000"/>
          </a:xfrm>
          <a:solidFill>
            <a:schemeClr val="bg1">
              <a:lumMod val="85000"/>
            </a:schemeClr>
          </a:solidFill>
        </p:spPr>
        <p:txBody>
          <a:bodyPr/>
          <a:lstStyle>
            <a:lvl1pPr marL="0" indent="0">
              <a:buFontTx/>
              <a:buNone/>
              <a:defRPr sz="1000"/>
            </a:lvl1pPr>
          </a:lstStyle>
          <a:p>
            <a:r>
              <a:rPr lang="en-US"/>
              <a:t>Click icon to add picture</a:t>
            </a:r>
            <a:endParaRPr lang="fi-FI"/>
          </a:p>
        </p:txBody>
      </p:sp>
      <p:sp>
        <p:nvSpPr>
          <p:cNvPr id="3" name="Title 2">
            <a:extLst>
              <a:ext uri="{FF2B5EF4-FFF2-40B4-BE49-F238E27FC236}">
                <a16:creationId xmlns:a16="http://schemas.microsoft.com/office/drawing/2014/main" id="{96D27515-CF9F-4474-BDCC-6D2ABCEAF3F7}"/>
              </a:ext>
            </a:extLst>
          </p:cNvPr>
          <p:cNvSpPr>
            <a:spLocks noGrp="1"/>
          </p:cNvSpPr>
          <p:nvPr>
            <p:ph type="title"/>
          </p:nvPr>
        </p:nvSpPr>
        <p:spPr>
          <a:effectLst>
            <a:outerShdw blurRad="190500" algn="ctr" rotWithShape="0">
              <a:srgbClr val="000000">
                <a:alpha val="35000"/>
              </a:srgbClr>
            </a:outerShdw>
          </a:effectLst>
        </p:spPr>
        <p:txBody>
          <a:bodyPr/>
          <a:lstStyle>
            <a:lvl1pPr>
              <a:defRPr>
                <a:solidFill>
                  <a:schemeClr val="bg1"/>
                </a:solidFill>
              </a:defRPr>
            </a:lvl1pPr>
          </a:lstStyle>
          <a:p>
            <a:r>
              <a:rPr lang="en-US"/>
              <a:t>Click to edit Master title style</a:t>
            </a:r>
            <a:endParaRPr lang="en-GB"/>
          </a:p>
        </p:txBody>
      </p:sp>
      <p:sp>
        <p:nvSpPr>
          <p:cNvPr id="6" name="Date Placeholder 5">
            <a:extLst>
              <a:ext uri="{FF2B5EF4-FFF2-40B4-BE49-F238E27FC236}">
                <a16:creationId xmlns:a16="http://schemas.microsoft.com/office/drawing/2014/main" id="{B45C9D7E-C4C3-4E08-B450-36626E0D98C6}"/>
              </a:ext>
            </a:extLst>
          </p:cNvPr>
          <p:cNvSpPr>
            <a:spLocks noGrp="1"/>
          </p:cNvSpPr>
          <p:nvPr>
            <p:ph type="dt" sz="half" idx="14"/>
          </p:nvPr>
        </p:nvSpPr>
        <p:spPr/>
        <p:txBody>
          <a:bodyPr/>
          <a:lstStyle>
            <a:lvl1pPr>
              <a:defRPr>
                <a:noFill/>
              </a:defRPr>
            </a:lvl1pPr>
          </a:lstStyle>
          <a:p>
            <a:fld id="{7242D752-44C8-45BF-B320-B50FF3B1DC5C}" type="datetimeFigureOut">
              <a:rPr lang="en-US" smtClean="0"/>
              <a:t>2022-05-31</a:t>
            </a:fld>
            <a:endParaRPr lang="en-US"/>
          </a:p>
        </p:txBody>
      </p:sp>
      <p:sp>
        <p:nvSpPr>
          <p:cNvPr id="14" name="Footer Placeholder 13">
            <a:extLst>
              <a:ext uri="{FF2B5EF4-FFF2-40B4-BE49-F238E27FC236}">
                <a16:creationId xmlns:a16="http://schemas.microsoft.com/office/drawing/2014/main" id="{C4E3886F-3D38-4B84-9547-FF656D6C93BE}"/>
              </a:ext>
            </a:extLst>
          </p:cNvPr>
          <p:cNvSpPr>
            <a:spLocks noGrp="1"/>
          </p:cNvSpPr>
          <p:nvPr>
            <p:ph type="ftr" sz="quarter" idx="15"/>
          </p:nvPr>
        </p:nvSpPr>
        <p:spPr/>
        <p:txBody>
          <a:bodyPr/>
          <a:lstStyle>
            <a:lvl1pPr>
              <a:defRPr>
                <a:noFill/>
              </a:defRPr>
            </a:lvl1pPr>
          </a:lstStyle>
          <a:p>
            <a:endParaRPr lang="en-US"/>
          </a:p>
        </p:txBody>
      </p:sp>
      <p:sp>
        <p:nvSpPr>
          <p:cNvPr id="15" name="Slide Number Placeholder 14">
            <a:extLst>
              <a:ext uri="{FF2B5EF4-FFF2-40B4-BE49-F238E27FC236}">
                <a16:creationId xmlns:a16="http://schemas.microsoft.com/office/drawing/2014/main" id="{BF553B98-2F8A-4EA5-8622-707A87BE9886}"/>
              </a:ext>
            </a:extLst>
          </p:cNvPr>
          <p:cNvSpPr>
            <a:spLocks noGrp="1"/>
          </p:cNvSpPr>
          <p:nvPr>
            <p:ph type="sldNum" sz="quarter" idx="16"/>
          </p:nvPr>
        </p:nvSpPr>
        <p:spPr/>
        <p:txBody>
          <a:bodyPr/>
          <a:lstStyle>
            <a:lvl1pPr>
              <a:defRPr>
                <a:noFill/>
              </a:defRPr>
            </a:lvl1pPr>
          </a:lstStyle>
          <a:p>
            <a:fld id="{625ACDC2-5E2E-4859-ACBE-20138B84B39E}" type="slidenum">
              <a:rPr lang="en-US" smtClean="0"/>
              <a:t>‹#›</a:t>
            </a:fld>
            <a:endParaRPr lang="en-US"/>
          </a:p>
        </p:txBody>
      </p:sp>
    </p:spTree>
    <p:extLst>
      <p:ext uri="{BB962C8B-B14F-4D97-AF65-F5344CB8AC3E}">
        <p14:creationId xmlns:p14="http://schemas.microsoft.com/office/powerpoint/2010/main" val="164238376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12" name="Date Placeholder 11">
            <a:extLst>
              <a:ext uri="{FF2B5EF4-FFF2-40B4-BE49-F238E27FC236}">
                <a16:creationId xmlns:a16="http://schemas.microsoft.com/office/drawing/2014/main" id="{45EEE777-55D1-4DAA-B511-20E295C01E2D}"/>
              </a:ext>
            </a:extLst>
          </p:cNvPr>
          <p:cNvSpPr>
            <a:spLocks noGrp="1"/>
          </p:cNvSpPr>
          <p:nvPr>
            <p:ph type="dt" sz="half" idx="10"/>
          </p:nvPr>
        </p:nvSpPr>
        <p:spPr/>
        <p:txBody>
          <a:bodyPr/>
          <a:lstStyle/>
          <a:p>
            <a:fld id="{7242D752-44C8-45BF-B320-B50FF3B1DC5C}" type="datetimeFigureOut">
              <a:rPr lang="en-US" smtClean="0"/>
              <a:t>2022-05-31</a:t>
            </a:fld>
            <a:endParaRPr lang="en-US"/>
          </a:p>
        </p:txBody>
      </p:sp>
      <p:sp>
        <p:nvSpPr>
          <p:cNvPr id="13" name="Footer Placeholder 12">
            <a:extLst>
              <a:ext uri="{FF2B5EF4-FFF2-40B4-BE49-F238E27FC236}">
                <a16:creationId xmlns:a16="http://schemas.microsoft.com/office/drawing/2014/main" id="{187DA2E0-A05E-4B14-9405-5281CC04BE91}"/>
              </a:ext>
            </a:extLst>
          </p:cNvPr>
          <p:cNvSpPr>
            <a:spLocks noGrp="1"/>
          </p:cNvSpPr>
          <p:nvPr>
            <p:ph type="ftr" sz="quarter" idx="11"/>
          </p:nvPr>
        </p:nvSpPr>
        <p:spPr/>
        <p:txBody>
          <a:bodyPr/>
          <a:lstStyle/>
          <a:p>
            <a:endParaRPr lang="en-US"/>
          </a:p>
        </p:txBody>
      </p:sp>
      <p:sp>
        <p:nvSpPr>
          <p:cNvPr id="14" name="Slide Number Placeholder 13">
            <a:extLst>
              <a:ext uri="{FF2B5EF4-FFF2-40B4-BE49-F238E27FC236}">
                <a16:creationId xmlns:a16="http://schemas.microsoft.com/office/drawing/2014/main" id="{1D5CA771-1AD2-48DB-B490-D90FD7826AD7}"/>
              </a:ext>
            </a:extLst>
          </p:cNvPr>
          <p:cNvSpPr>
            <a:spLocks noGrp="1"/>
          </p:cNvSpPr>
          <p:nvPr>
            <p:ph type="sldNum" sz="quarter" idx="12"/>
          </p:nvPr>
        </p:nvSpPr>
        <p:spPr/>
        <p:txBody>
          <a:bodyPr/>
          <a:lstStyle/>
          <a:p>
            <a:fld id="{625ACDC2-5E2E-4859-ACBE-20138B84B39E}" type="slidenum">
              <a:rPr lang="en-US" smtClean="0"/>
              <a:t>‹#›</a:t>
            </a:fld>
            <a:endParaRPr lang="en-US"/>
          </a:p>
        </p:txBody>
      </p:sp>
      <p:sp>
        <p:nvSpPr>
          <p:cNvPr id="3" name="Title 2">
            <a:extLst>
              <a:ext uri="{FF2B5EF4-FFF2-40B4-BE49-F238E27FC236}">
                <a16:creationId xmlns:a16="http://schemas.microsoft.com/office/drawing/2014/main" id="{98D4F8A9-DF15-4CD2-BD0F-B7A2C245B0AE}"/>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03437428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A416CF-AE6E-44A1-9F34-7CBFACFD3EA6}"/>
              </a:ext>
            </a:extLst>
          </p:cNvPr>
          <p:cNvSpPr>
            <a:spLocks noGrp="1"/>
          </p:cNvSpPr>
          <p:nvPr>
            <p:ph type="dt" sz="half" idx="10"/>
          </p:nvPr>
        </p:nvSpPr>
        <p:spPr/>
        <p:txBody>
          <a:bodyPr/>
          <a:lstStyle/>
          <a:p>
            <a:fld id="{7242D752-44C8-45BF-B320-B50FF3B1DC5C}" type="datetimeFigureOut">
              <a:rPr lang="en-US" smtClean="0"/>
              <a:t>2022-05-31</a:t>
            </a:fld>
            <a:endParaRPr lang="en-US"/>
          </a:p>
        </p:txBody>
      </p:sp>
      <p:sp>
        <p:nvSpPr>
          <p:cNvPr id="3" name="Footer Placeholder 2">
            <a:extLst>
              <a:ext uri="{FF2B5EF4-FFF2-40B4-BE49-F238E27FC236}">
                <a16:creationId xmlns:a16="http://schemas.microsoft.com/office/drawing/2014/main" id="{9DCB446E-03A2-458C-95E9-CB7B4D0BE67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B43126-D3CE-4C66-8C1A-4F4D722AF9CC}"/>
              </a:ext>
            </a:extLst>
          </p:cNvPr>
          <p:cNvSpPr>
            <a:spLocks noGrp="1"/>
          </p:cNvSpPr>
          <p:nvPr>
            <p:ph type="sldNum" sz="quarter" idx="12"/>
          </p:nvPr>
        </p:nvSpPr>
        <p:spPr/>
        <p:txBody>
          <a:bodyPr/>
          <a:lstStyle/>
          <a:p>
            <a:fld id="{625ACDC2-5E2E-4859-ACBE-20138B84B39E}" type="slidenum">
              <a:rPr lang="en-US" smtClean="0"/>
              <a:t>‹#›</a:t>
            </a:fld>
            <a:endParaRPr lang="en-US"/>
          </a:p>
        </p:txBody>
      </p:sp>
    </p:spTree>
    <p:extLst>
      <p:ext uri="{BB962C8B-B14F-4D97-AF65-F5344CB8AC3E}">
        <p14:creationId xmlns:p14="http://schemas.microsoft.com/office/powerpoint/2010/main" val="397287338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blank" preserve="1">
  <p:cSld name="Starter/End">
    <p:bg>
      <p:bgPr>
        <a:solidFill>
          <a:srgbClr val="00627D"/>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A416CF-AE6E-44A1-9F34-7CBFACFD3EA6}"/>
              </a:ext>
            </a:extLst>
          </p:cNvPr>
          <p:cNvSpPr>
            <a:spLocks noGrp="1"/>
          </p:cNvSpPr>
          <p:nvPr>
            <p:ph type="dt" sz="half" idx="10"/>
          </p:nvPr>
        </p:nvSpPr>
        <p:spPr/>
        <p:txBody>
          <a:bodyPr/>
          <a:lstStyle>
            <a:lvl1pPr>
              <a:defRPr>
                <a:noFill/>
              </a:defRPr>
            </a:lvl1pPr>
          </a:lstStyle>
          <a:p>
            <a:fld id="{7242D752-44C8-45BF-B320-B50FF3B1DC5C}" type="datetimeFigureOut">
              <a:rPr lang="en-US" smtClean="0"/>
              <a:t>2022-05-31</a:t>
            </a:fld>
            <a:endParaRPr lang="en-US"/>
          </a:p>
        </p:txBody>
      </p:sp>
      <p:sp>
        <p:nvSpPr>
          <p:cNvPr id="3" name="Footer Placeholder 2">
            <a:extLst>
              <a:ext uri="{FF2B5EF4-FFF2-40B4-BE49-F238E27FC236}">
                <a16:creationId xmlns:a16="http://schemas.microsoft.com/office/drawing/2014/main" id="{9DCB446E-03A2-458C-95E9-CB7B4D0BE67B}"/>
              </a:ext>
            </a:extLst>
          </p:cNvPr>
          <p:cNvSpPr>
            <a:spLocks noGrp="1"/>
          </p:cNvSpPr>
          <p:nvPr>
            <p:ph type="ftr" sz="quarter" idx="11"/>
          </p:nvPr>
        </p:nvSpPr>
        <p:spPr/>
        <p:txBody>
          <a:bodyPr/>
          <a:lstStyle>
            <a:lvl1pPr>
              <a:defRPr>
                <a:noFill/>
              </a:defRPr>
            </a:lvl1pPr>
          </a:lstStyle>
          <a:p>
            <a:endParaRPr lang="en-US"/>
          </a:p>
        </p:txBody>
      </p:sp>
      <p:sp>
        <p:nvSpPr>
          <p:cNvPr id="4" name="Slide Number Placeholder 3">
            <a:extLst>
              <a:ext uri="{FF2B5EF4-FFF2-40B4-BE49-F238E27FC236}">
                <a16:creationId xmlns:a16="http://schemas.microsoft.com/office/drawing/2014/main" id="{77B43126-D3CE-4C66-8C1A-4F4D722AF9CC}"/>
              </a:ext>
            </a:extLst>
          </p:cNvPr>
          <p:cNvSpPr>
            <a:spLocks noGrp="1"/>
          </p:cNvSpPr>
          <p:nvPr>
            <p:ph type="sldNum" sz="quarter" idx="12"/>
          </p:nvPr>
        </p:nvSpPr>
        <p:spPr/>
        <p:txBody>
          <a:bodyPr/>
          <a:lstStyle>
            <a:lvl1pPr>
              <a:defRPr>
                <a:noFill/>
              </a:defRPr>
            </a:lvl1pPr>
          </a:lstStyle>
          <a:p>
            <a:fld id="{625ACDC2-5E2E-4859-ACBE-20138B84B39E}" type="slidenum">
              <a:rPr lang="en-US" smtClean="0"/>
              <a:t>‹#›</a:t>
            </a:fld>
            <a:endParaRPr lang="en-US"/>
          </a:p>
        </p:txBody>
      </p:sp>
      <p:sp>
        <p:nvSpPr>
          <p:cNvPr id="5" name="Freeform 250">
            <a:extLst>
              <a:ext uri="{FF2B5EF4-FFF2-40B4-BE49-F238E27FC236}">
                <a16:creationId xmlns:a16="http://schemas.microsoft.com/office/drawing/2014/main" id="{9F82A437-5A57-44AA-B646-B5541C240890}"/>
              </a:ext>
            </a:extLst>
          </p:cNvPr>
          <p:cNvSpPr>
            <a:spLocks noChangeAspect="1" noEditPoints="1"/>
          </p:cNvSpPr>
          <p:nvPr/>
        </p:nvSpPr>
        <p:spPr bwMode="black">
          <a:xfrm>
            <a:off x="4764000" y="3079740"/>
            <a:ext cx="2664000" cy="698519"/>
          </a:xfrm>
          <a:custGeom>
            <a:avLst/>
            <a:gdLst>
              <a:gd name="T0" fmla="*/ 2494 w 4649"/>
              <a:gd name="T1" fmla="*/ 783 h 1219"/>
              <a:gd name="T2" fmla="*/ 2510 w 4649"/>
              <a:gd name="T3" fmla="*/ 896 h 1219"/>
              <a:gd name="T4" fmla="*/ 2461 w 4649"/>
              <a:gd name="T5" fmla="*/ 1063 h 1219"/>
              <a:gd name="T6" fmla="*/ 2333 w 4649"/>
              <a:gd name="T7" fmla="*/ 1180 h 1219"/>
              <a:gd name="T8" fmla="*/ 2154 w 4649"/>
              <a:gd name="T9" fmla="*/ 1219 h 1219"/>
              <a:gd name="T10" fmla="*/ 1990 w 4649"/>
              <a:gd name="T11" fmla="*/ 1174 h 1219"/>
              <a:gd name="T12" fmla="*/ 1888 w 4649"/>
              <a:gd name="T13" fmla="*/ 1073 h 1219"/>
              <a:gd name="T14" fmla="*/ 1848 w 4649"/>
              <a:gd name="T15" fmla="*/ 891 h 1219"/>
              <a:gd name="T16" fmla="*/ 2078 w 4649"/>
              <a:gd name="T17" fmla="*/ 843 h 1219"/>
              <a:gd name="T18" fmla="*/ 2095 w 4649"/>
              <a:gd name="T19" fmla="*/ 955 h 1219"/>
              <a:gd name="T20" fmla="*/ 2140 w 4649"/>
              <a:gd name="T21" fmla="*/ 1001 h 1219"/>
              <a:gd name="T22" fmla="*/ 2206 w 4649"/>
              <a:gd name="T23" fmla="*/ 987 h 1219"/>
              <a:gd name="T24" fmla="*/ 2228 w 4649"/>
              <a:gd name="T25" fmla="*/ 862 h 1219"/>
              <a:gd name="T26" fmla="*/ 2116 w 4649"/>
              <a:gd name="T27" fmla="*/ 728 h 1219"/>
              <a:gd name="T28" fmla="*/ 1887 w 4649"/>
              <a:gd name="T29" fmla="*/ 478 h 1219"/>
              <a:gd name="T30" fmla="*/ 1855 w 4649"/>
              <a:gd name="T31" fmla="*/ 362 h 1219"/>
              <a:gd name="T32" fmla="*/ 1880 w 4649"/>
              <a:gd name="T33" fmla="*/ 201 h 1219"/>
              <a:gd name="T34" fmla="*/ 1986 w 4649"/>
              <a:gd name="T35" fmla="*/ 65 h 1219"/>
              <a:gd name="T36" fmla="*/ 2150 w 4649"/>
              <a:gd name="T37" fmla="*/ 2 h 1219"/>
              <a:gd name="T38" fmla="*/ 2320 w 4649"/>
              <a:gd name="T39" fmla="*/ 28 h 1219"/>
              <a:gd name="T40" fmla="*/ 2444 w 4649"/>
              <a:gd name="T41" fmla="*/ 131 h 1219"/>
              <a:gd name="T42" fmla="*/ 2497 w 4649"/>
              <a:gd name="T43" fmla="*/ 293 h 1219"/>
              <a:gd name="T44" fmla="*/ 2481 w 4649"/>
              <a:gd name="T45" fmla="*/ 406 h 1219"/>
              <a:gd name="T46" fmla="*/ 2258 w 4649"/>
              <a:gd name="T47" fmla="*/ 278 h 1219"/>
              <a:gd name="T48" fmla="*/ 2218 w 4649"/>
              <a:gd name="T49" fmla="*/ 224 h 1219"/>
              <a:gd name="T50" fmla="*/ 2152 w 4649"/>
              <a:gd name="T51" fmla="*/ 232 h 1219"/>
              <a:gd name="T52" fmla="*/ 2126 w 4649"/>
              <a:gd name="T53" fmla="*/ 352 h 1219"/>
              <a:gd name="T54" fmla="*/ 2158 w 4649"/>
              <a:gd name="T55" fmla="*/ 427 h 1219"/>
              <a:gd name="T56" fmla="*/ 718 w 4649"/>
              <a:gd name="T57" fmla="*/ 26 h 1219"/>
              <a:gd name="T58" fmla="*/ 491 w 4649"/>
              <a:gd name="T59" fmla="*/ 1210 h 1219"/>
              <a:gd name="T60" fmla="*/ 230 w 4649"/>
              <a:gd name="T61" fmla="*/ 1189 h 1219"/>
              <a:gd name="T62" fmla="*/ 18 w 4649"/>
              <a:gd name="T63" fmla="*/ 13 h 1219"/>
              <a:gd name="T64" fmla="*/ 493 w 4649"/>
              <a:gd name="T65" fmla="*/ 33 h 1219"/>
              <a:gd name="T66" fmla="*/ 1409 w 4649"/>
              <a:gd name="T67" fmla="*/ 1193 h 1219"/>
              <a:gd name="T68" fmla="*/ 1173 w 4649"/>
              <a:gd name="T69" fmla="*/ 1207 h 1219"/>
              <a:gd name="T70" fmla="*/ 911 w 4649"/>
              <a:gd name="T71" fmla="*/ 1201 h 1219"/>
              <a:gd name="T72" fmla="*/ 691 w 4649"/>
              <a:gd name="T73" fmla="*/ 1200 h 1219"/>
              <a:gd name="T74" fmla="*/ 914 w 4649"/>
              <a:gd name="T75" fmla="*/ 15 h 1219"/>
              <a:gd name="T76" fmla="*/ 1179 w 4649"/>
              <a:gd name="T77" fmla="*/ 29 h 1219"/>
              <a:gd name="T78" fmla="*/ 3250 w 4649"/>
              <a:gd name="T79" fmla="*/ 1200 h 1219"/>
              <a:gd name="T80" fmla="*/ 3009 w 4649"/>
              <a:gd name="T81" fmla="*/ 1201 h 1219"/>
              <a:gd name="T82" fmla="*/ 2747 w 4649"/>
              <a:gd name="T83" fmla="*/ 1207 h 1219"/>
              <a:gd name="T84" fmla="*/ 2533 w 4649"/>
              <a:gd name="T85" fmla="*/ 1193 h 1219"/>
              <a:gd name="T86" fmla="*/ 2765 w 4649"/>
              <a:gd name="T87" fmla="*/ 13 h 1219"/>
              <a:gd name="T88" fmla="*/ 3137 w 4649"/>
              <a:gd name="T89" fmla="*/ 612 h 1219"/>
              <a:gd name="T90" fmla="*/ 4641 w 4649"/>
              <a:gd name="T91" fmla="*/ 1206 h 1219"/>
              <a:gd name="T92" fmla="*/ 4401 w 4649"/>
              <a:gd name="T93" fmla="*/ 1194 h 1219"/>
              <a:gd name="T94" fmla="*/ 4135 w 4649"/>
              <a:gd name="T95" fmla="*/ 1210 h 1219"/>
              <a:gd name="T96" fmla="*/ 3930 w 4649"/>
              <a:gd name="T97" fmla="*/ 1189 h 1219"/>
              <a:gd name="T98" fmla="*/ 4363 w 4649"/>
              <a:gd name="T99" fmla="*/ 13 h 1219"/>
              <a:gd name="T100" fmla="*/ 4648 w 4649"/>
              <a:gd name="T101" fmla="*/ 1189 h 1219"/>
              <a:gd name="T102" fmla="*/ 1742 w 4649"/>
              <a:gd name="T103" fmla="*/ 1209 h 1219"/>
              <a:gd name="T104" fmla="*/ 1500 w 4649"/>
              <a:gd name="T105" fmla="*/ 1190 h 1219"/>
              <a:gd name="T106" fmla="*/ 1733 w 4649"/>
              <a:gd name="T107" fmla="*/ 13 h 1219"/>
              <a:gd name="T108" fmla="*/ 3835 w 4649"/>
              <a:gd name="T109" fmla="*/ 955 h 1219"/>
              <a:gd name="T110" fmla="*/ 3854 w 4649"/>
              <a:gd name="T111" fmla="*/ 1198 h 1219"/>
              <a:gd name="T112" fmla="*/ 3358 w 4649"/>
              <a:gd name="T113" fmla="*/ 1209 h 1219"/>
              <a:gd name="T114" fmla="*/ 3349 w 4649"/>
              <a:gd name="T115" fmla="*/ 22 h 1219"/>
              <a:gd name="T116" fmla="*/ 3587 w 4649"/>
              <a:gd name="T117" fmla="*/ 22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649" h="1219">
                <a:moveTo>
                  <a:pt x="2421" y="667"/>
                </a:moveTo>
                <a:lnTo>
                  <a:pt x="2425" y="671"/>
                </a:lnTo>
                <a:lnTo>
                  <a:pt x="2436" y="682"/>
                </a:lnTo>
                <a:lnTo>
                  <a:pt x="2442" y="691"/>
                </a:lnTo>
                <a:lnTo>
                  <a:pt x="2450" y="701"/>
                </a:lnTo>
                <a:lnTo>
                  <a:pt x="2458" y="712"/>
                </a:lnTo>
                <a:lnTo>
                  <a:pt x="2467" y="725"/>
                </a:lnTo>
                <a:lnTo>
                  <a:pt x="2475" y="740"/>
                </a:lnTo>
                <a:lnTo>
                  <a:pt x="2483" y="756"/>
                </a:lnTo>
                <a:lnTo>
                  <a:pt x="2490" y="773"/>
                </a:lnTo>
                <a:lnTo>
                  <a:pt x="2494" y="783"/>
                </a:lnTo>
                <a:lnTo>
                  <a:pt x="2497" y="792"/>
                </a:lnTo>
                <a:lnTo>
                  <a:pt x="2500" y="802"/>
                </a:lnTo>
                <a:lnTo>
                  <a:pt x="2503" y="812"/>
                </a:lnTo>
                <a:lnTo>
                  <a:pt x="2505" y="822"/>
                </a:lnTo>
                <a:lnTo>
                  <a:pt x="2507" y="833"/>
                </a:lnTo>
                <a:lnTo>
                  <a:pt x="2508" y="844"/>
                </a:lnTo>
                <a:lnTo>
                  <a:pt x="2509" y="855"/>
                </a:lnTo>
                <a:lnTo>
                  <a:pt x="2510" y="867"/>
                </a:lnTo>
                <a:lnTo>
                  <a:pt x="2510" y="878"/>
                </a:lnTo>
                <a:lnTo>
                  <a:pt x="2510" y="887"/>
                </a:lnTo>
                <a:lnTo>
                  <a:pt x="2510" y="896"/>
                </a:lnTo>
                <a:lnTo>
                  <a:pt x="2510" y="912"/>
                </a:lnTo>
                <a:lnTo>
                  <a:pt x="2508" y="929"/>
                </a:lnTo>
                <a:lnTo>
                  <a:pt x="2506" y="945"/>
                </a:lnTo>
                <a:lnTo>
                  <a:pt x="2503" y="961"/>
                </a:lnTo>
                <a:lnTo>
                  <a:pt x="2499" y="976"/>
                </a:lnTo>
                <a:lnTo>
                  <a:pt x="2495" y="992"/>
                </a:lnTo>
                <a:lnTo>
                  <a:pt x="2490" y="1007"/>
                </a:lnTo>
                <a:lnTo>
                  <a:pt x="2483" y="1022"/>
                </a:lnTo>
                <a:lnTo>
                  <a:pt x="2477" y="1036"/>
                </a:lnTo>
                <a:lnTo>
                  <a:pt x="2469" y="1050"/>
                </a:lnTo>
                <a:lnTo>
                  <a:pt x="2461" y="1063"/>
                </a:lnTo>
                <a:lnTo>
                  <a:pt x="2452" y="1077"/>
                </a:lnTo>
                <a:lnTo>
                  <a:pt x="2443" y="1089"/>
                </a:lnTo>
                <a:lnTo>
                  <a:pt x="2433" y="1101"/>
                </a:lnTo>
                <a:lnTo>
                  <a:pt x="2422" y="1113"/>
                </a:lnTo>
                <a:lnTo>
                  <a:pt x="2411" y="1124"/>
                </a:lnTo>
                <a:lnTo>
                  <a:pt x="2399" y="1135"/>
                </a:lnTo>
                <a:lnTo>
                  <a:pt x="2387" y="1145"/>
                </a:lnTo>
                <a:lnTo>
                  <a:pt x="2374" y="1155"/>
                </a:lnTo>
                <a:lnTo>
                  <a:pt x="2361" y="1164"/>
                </a:lnTo>
                <a:lnTo>
                  <a:pt x="2347" y="1172"/>
                </a:lnTo>
                <a:lnTo>
                  <a:pt x="2333" y="1180"/>
                </a:lnTo>
                <a:lnTo>
                  <a:pt x="2317" y="1187"/>
                </a:lnTo>
                <a:lnTo>
                  <a:pt x="2302" y="1194"/>
                </a:lnTo>
                <a:lnTo>
                  <a:pt x="2287" y="1200"/>
                </a:lnTo>
                <a:lnTo>
                  <a:pt x="2271" y="1205"/>
                </a:lnTo>
                <a:lnTo>
                  <a:pt x="2255" y="1209"/>
                </a:lnTo>
                <a:lnTo>
                  <a:pt x="2239" y="1213"/>
                </a:lnTo>
                <a:lnTo>
                  <a:pt x="2222" y="1215"/>
                </a:lnTo>
                <a:lnTo>
                  <a:pt x="2205" y="1217"/>
                </a:lnTo>
                <a:lnTo>
                  <a:pt x="2188" y="1219"/>
                </a:lnTo>
                <a:lnTo>
                  <a:pt x="2171" y="1219"/>
                </a:lnTo>
                <a:lnTo>
                  <a:pt x="2154" y="1219"/>
                </a:lnTo>
                <a:lnTo>
                  <a:pt x="2137" y="1218"/>
                </a:lnTo>
                <a:lnTo>
                  <a:pt x="2121" y="1216"/>
                </a:lnTo>
                <a:lnTo>
                  <a:pt x="2105" y="1214"/>
                </a:lnTo>
                <a:lnTo>
                  <a:pt x="2089" y="1211"/>
                </a:lnTo>
                <a:lnTo>
                  <a:pt x="2074" y="1207"/>
                </a:lnTo>
                <a:lnTo>
                  <a:pt x="2059" y="1203"/>
                </a:lnTo>
                <a:lnTo>
                  <a:pt x="2044" y="1199"/>
                </a:lnTo>
                <a:lnTo>
                  <a:pt x="2030" y="1193"/>
                </a:lnTo>
                <a:lnTo>
                  <a:pt x="2016" y="1187"/>
                </a:lnTo>
                <a:lnTo>
                  <a:pt x="2003" y="1181"/>
                </a:lnTo>
                <a:lnTo>
                  <a:pt x="1990" y="1174"/>
                </a:lnTo>
                <a:lnTo>
                  <a:pt x="1977" y="1166"/>
                </a:lnTo>
                <a:lnTo>
                  <a:pt x="1971" y="1162"/>
                </a:lnTo>
                <a:lnTo>
                  <a:pt x="1965" y="1158"/>
                </a:lnTo>
                <a:lnTo>
                  <a:pt x="1954" y="1149"/>
                </a:lnTo>
                <a:lnTo>
                  <a:pt x="1943" y="1140"/>
                </a:lnTo>
                <a:lnTo>
                  <a:pt x="1932" y="1130"/>
                </a:lnTo>
                <a:lnTo>
                  <a:pt x="1922" y="1120"/>
                </a:lnTo>
                <a:lnTo>
                  <a:pt x="1913" y="1109"/>
                </a:lnTo>
                <a:lnTo>
                  <a:pt x="1904" y="1098"/>
                </a:lnTo>
                <a:lnTo>
                  <a:pt x="1895" y="1086"/>
                </a:lnTo>
                <a:lnTo>
                  <a:pt x="1888" y="1073"/>
                </a:lnTo>
                <a:lnTo>
                  <a:pt x="1881" y="1061"/>
                </a:lnTo>
                <a:lnTo>
                  <a:pt x="1874" y="1047"/>
                </a:lnTo>
                <a:lnTo>
                  <a:pt x="1869" y="1034"/>
                </a:lnTo>
                <a:lnTo>
                  <a:pt x="1864" y="1019"/>
                </a:lnTo>
                <a:lnTo>
                  <a:pt x="1859" y="1005"/>
                </a:lnTo>
                <a:lnTo>
                  <a:pt x="1856" y="990"/>
                </a:lnTo>
                <a:lnTo>
                  <a:pt x="1853" y="974"/>
                </a:lnTo>
                <a:lnTo>
                  <a:pt x="1851" y="958"/>
                </a:lnTo>
                <a:lnTo>
                  <a:pt x="1849" y="942"/>
                </a:lnTo>
                <a:lnTo>
                  <a:pt x="1849" y="925"/>
                </a:lnTo>
                <a:lnTo>
                  <a:pt x="1848" y="891"/>
                </a:lnTo>
                <a:lnTo>
                  <a:pt x="1849" y="859"/>
                </a:lnTo>
                <a:lnTo>
                  <a:pt x="1849" y="856"/>
                </a:lnTo>
                <a:lnTo>
                  <a:pt x="1850" y="852"/>
                </a:lnTo>
                <a:lnTo>
                  <a:pt x="1851" y="850"/>
                </a:lnTo>
                <a:lnTo>
                  <a:pt x="1854" y="847"/>
                </a:lnTo>
                <a:lnTo>
                  <a:pt x="1856" y="845"/>
                </a:lnTo>
                <a:lnTo>
                  <a:pt x="1859" y="844"/>
                </a:lnTo>
                <a:lnTo>
                  <a:pt x="1863" y="843"/>
                </a:lnTo>
                <a:lnTo>
                  <a:pt x="1866" y="842"/>
                </a:lnTo>
                <a:lnTo>
                  <a:pt x="2074" y="842"/>
                </a:lnTo>
                <a:lnTo>
                  <a:pt x="2078" y="843"/>
                </a:lnTo>
                <a:lnTo>
                  <a:pt x="2081" y="844"/>
                </a:lnTo>
                <a:lnTo>
                  <a:pt x="2084" y="845"/>
                </a:lnTo>
                <a:lnTo>
                  <a:pt x="2087" y="848"/>
                </a:lnTo>
                <a:lnTo>
                  <a:pt x="2089" y="850"/>
                </a:lnTo>
                <a:lnTo>
                  <a:pt x="2090" y="853"/>
                </a:lnTo>
                <a:lnTo>
                  <a:pt x="2092" y="857"/>
                </a:lnTo>
                <a:lnTo>
                  <a:pt x="2092" y="860"/>
                </a:lnTo>
                <a:lnTo>
                  <a:pt x="2092" y="935"/>
                </a:lnTo>
                <a:lnTo>
                  <a:pt x="2093" y="942"/>
                </a:lnTo>
                <a:lnTo>
                  <a:pt x="2094" y="948"/>
                </a:lnTo>
                <a:lnTo>
                  <a:pt x="2095" y="955"/>
                </a:lnTo>
                <a:lnTo>
                  <a:pt x="2098" y="961"/>
                </a:lnTo>
                <a:lnTo>
                  <a:pt x="2101" y="967"/>
                </a:lnTo>
                <a:lnTo>
                  <a:pt x="2104" y="973"/>
                </a:lnTo>
                <a:lnTo>
                  <a:pt x="2108" y="978"/>
                </a:lnTo>
                <a:lnTo>
                  <a:pt x="2110" y="981"/>
                </a:lnTo>
                <a:lnTo>
                  <a:pt x="2112" y="983"/>
                </a:lnTo>
                <a:lnTo>
                  <a:pt x="2117" y="988"/>
                </a:lnTo>
                <a:lnTo>
                  <a:pt x="2122" y="992"/>
                </a:lnTo>
                <a:lnTo>
                  <a:pt x="2128" y="996"/>
                </a:lnTo>
                <a:lnTo>
                  <a:pt x="2134" y="999"/>
                </a:lnTo>
                <a:lnTo>
                  <a:pt x="2140" y="1001"/>
                </a:lnTo>
                <a:lnTo>
                  <a:pt x="2147" y="1003"/>
                </a:lnTo>
                <a:lnTo>
                  <a:pt x="2153" y="1004"/>
                </a:lnTo>
                <a:lnTo>
                  <a:pt x="2160" y="1005"/>
                </a:lnTo>
                <a:lnTo>
                  <a:pt x="2167" y="1004"/>
                </a:lnTo>
                <a:lnTo>
                  <a:pt x="2173" y="1003"/>
                </a:lnTo>
                <a:lnTo>
                  <a:pt x="2180" y="1002"/>
                </a:lnTo>
                <a:lnTo>
                  <a:pt x="2186" y="1000"/>
                </a:lnTo>
                <a:lnTo>
                  <a:pt x="2191" y="998"/>
                </a:lnTo>
                <a:lnTo>
                  <a:pt x="2197" y="995"/>
                </a:lnTo>
                <a:lnTo>
                  <a:pt x="2202" y="991"/>
                </a:lnTo>
                <a:lnTo>
                  <a:pt x="2206" y="987"/>
                </a:lnTo>
                <a:lnTo>
                  <a:pt x="2211" y="983"/>
                </a:lnTo>
                <a:lnTo>
                  <a:pt x="2215" y="979"/>
                </a:lnTo>
                <a:lnTo>
                  <a:pt x="2218" y="974"/>
                </a:lnTo>
                <a:lnTo>
                  <a:pt x="2221" y="969"/>
                </a:lnTo>
                <a:lnTo>
                  <a:pt x="2224" y="963"/>
                </a:lnTo>
                <a:lnTo>
                  <a:pt x="2226" y="957"/>
                </a:lnTo>
                <a:lnTo>
                  <a:pt x="2227" y="951"/>
                </a:lnTo>
                <a:lnTo>
                  <a:pt x="2228" y="948"/>
                </a:lnTo>
                <a:lnTo>
                  <a:pt x="2228" y="945"/>
                </a:lnTo>
                <a:lnTo>
                  <a:pt x="2228" y="871"/>
                </a:lnTo>
                <a:lnTo>
                  <a:pt x="2228" y="862"/>
                </a:lnTo>
                <a:lnTo>
                  <a:pt x="2226" y="855"/>
                </a:lnTo>
                <a:lnTo>
                  <a:pt x="2224" y="847"/>
                </a:lnTo>
                <a:lnTo>
                  <a:pt x="2220" y="838"/>
                </a:lnTo>
                <a:lnTo>
                  <a:pt x="2215" y="827"/>
                </a:lnTo>
                <a:lnTo>
                  <a:pt x="2211" y="822"/>
                </a:lnTo>
                <a:lnTo>
                  <a:pt x="2207" y="817"/>
                </a:lnTo>
                <a:lnTo>
                  <a:pt x="2198" y="805"/>
                </a:lnTo>
                <a:lnTo>
                  <a:pt x="2191" y="798"/>
                </a:lnTo>
                <a:lnTo>
                  <a:pt x="2181" y="788"/>
                </a:lnTo>
                <a:lnTo>
                  <a:pt x="2152" y="761"/>
                </a:lnTo>
                <a:lnTo>
                  <a:pt x="2116" y="728"/>
                </a:lnTo>
                <a:lnTo>
                  <a:pt x="2078" y="693"/>
                </a:lnTo>
                <a:lnTo>
                  <a:pt x="2008" y="632"/>
                </a:lnTo>
                <a:lnTo>
                  <a:pt x="1978" y="604"/>
                </a:lnTo>
                <a:lnTo>
                  <a:pt x="1973" y="599"/>
                </a:lnTo>
                <a:lnTo>
                  <a:pt x="1960" y="584"/>
                </a:lnTo>
                <a:lnTo>
                  <a:pt x="1941" y="562"/>
                </a:lnTo>
                <a:lnTo>
                  <a:pt x="1930" y="548"/>
                </a:lnTo>
                <a:lnTo>
                  <a:pt x="1919" y="533"/>
                </a:lnTo>
                <a:lnTo>
                  <a:pt x="1908" y="516"/>
                </a:lnTo>
                <a:lnTo>
                  <a:pt x="1897" y="497"/>
                </a:lnTo>
                <a:lnTo>
                  <a:pt x="1887" y="478"/>
                </a:lnTo>
                <a:lnTo>
                  <a:pt x="1882" y="468"/>
                </a:lnTo>
                <a:lnTo>
                  <a:pt x="1878" y="457"/>
                </a:lnTo>
                <a:lnTo>
                  <a:pt x="1873" y="446"/>
                </a:lnTo>
                <a:lnTo>
                  <a:pt x="1869" y="435"/>
                </a:lnTo>
                <a:lnTo>
                  <a:pt x="1866" y="424"/>
                </a:lnTo>
                <a:lnTo>
                  <a:pt x="1863" y="413"/>
                </a:lnTo>
                <a:lnTo>
                  <a:pt x="1860" y="402"/>
                </a:lnTo>
                <a:lnTo>
                  <a:pt x="1858" y="390"/>
                </a:lnTo>
                <a:lnTo>
                  <a:pt x="1856" y="378"/>
                </a:lnTo>
                <a:lnTo>
                  <a:pt x="1855" y="366"/>
                </a:lnTo>
                <a:lnTo>
                  <a:pt x="1855" y="362"/>
                </a:lnTo>
                <a:lnTo>
                  <a:pt x="1854" y="346"/>
                </a:lnTo>
                <a:lnTo>
                  <a:pt x="1854" y="330"/>
                </a:lnTo>
                <a:lnTo>
                  <a:pt x="1854" y="313"/>
                </a:lnTo>
                <a:lnTo>
                  <a:pt x="1855" y="296"/>
                </a:lnTo>
                <a:lnTo>
                  <a:pt x="1858" y="279"/>
                </a:lnTo>
                <a:lnTo>
                  <a:pt x="1860" y="263"/>
                </a:lnTo>
                <a:lnTo>
                  <a:pt x="1864" y="247"/>
                </a:lnTo>
                <a:lnTo>
                  <a:pt x="1869" y="231"/>
                </a:lnTo>
                <a:lnTo>
                  <a:pt x="1871" y="224"/>
                </a:lnTo>
                <a:lnTo>
                  <a:pt x="1874" y="216"/>
                </a:lnTo>
                <a:lnTo>
                  <a:pt x="1880" y="201"/>
                </a:lnTo>
                <a:lnTo>
                  <a:pt x="1886" y="187"/>
                </a:lnTo>
                <a:lnTo>
                  <a:pt x="1894" y="172"/>
                </a:lnTo>
                <a:lnTo>
                  <a:pt x="1901" y="159"/>
                </a:lnTo>
                <a:lnTo>
                  <a:pt x="1910" y="145"/>
                </a:lnTo>
                <a:lnTo>
                  <a:pt x="1919" y="132"/>
                </a:lnTo>
                <a:lnTo>
                  <a:pt x="1929" y="120"/>
                </a:lnTo>
                <a:lnTo>
                  <a:pt x="1939" y="108"/>
                </a:lnTo>
                <a:lnTo>
                  <a:pt x="1950" y="96"/>
                </a:lnTo>
                <a:lnTo>
                  <a:pt x="1962" y="85"/>
                </a:lnTo>
                <a:lnTo>
                  <a:pt x="1974" y="75"/>
                </a:lnTo>
                <a:lnTo>
                  <a:pt x="1986" y="65"/>
                </a:lnTo>
                <a:lnTo>
                  <a:pt x="1999" y="56"/>
                </a:lnTo>
                <a:lnTo>
                  <a:pt x="2012" y="48"/>
                </a:lnTo>
                <a:lnTo>
                  <a:pt x="2026" y="40"/>
                </a:lnTo>
                <a:lnTo>
                  <a:pt x="2041" y="32"/>
                </a:lnTo>
                <a:lnTo>
                  <a:pt x="2055" y="26"/>
                </a:lnTo>
                <a:lnTo>
                  <a:pt x="2070" y="20"/>
                </a:lnTo>
                <a:lnTo>
                  <a:pt x="2085" y="15"/>
                </a:lnTo>
                <a:lnTo>
                  <a:pt x="2101" y="10"/>
                </a:lnTo>
                <a:lnTo>
                  <a:pt x="2117" y="7"/>
                </a:lnTo>
                <a:lnTo>
                  <a:pt x="2133" y="4"/>
                </a:lnTo>
                <a:lnTo>
                  <a:pt x="2150" y="2"/>
                </a:lnTo>
                <a:lnTo>
                  <a:pt x="2167" y="0"/>
                </a:lnTo>
                <a:lnTo>
                  <a:pt x="2184" y="0"/>
                </a:lnTo>
                <a:lnTo>
                  <a:pt x="2200" y="0"/>
                </a:lnTo>
                <a:lnTo>
                  <a:pt x="2216" y="1"/>
                </a:lnTo>
                <a:lnTo>
                  <a:pt x="2232" y="3"/>
                </a:lnTo>
                <a:lnTo>
                  <a:pt x="2247" y="6"/>
                </a:lnTo>
                <a:lnTo>
                  <a:pt x="2262" y="9"/>
                </a:lnTo>
                <a:lnTo>
                  <a:pt x="2277" y="13"/>
                </a:lnTo>
                <a:lnTo>
                  <a:pt x="2292" y="17"/>
                </a:lnTo>
                <a:lnTo>
                  <a:pt x="2306" y="22"/>
                </a:lnTo>
                <a:lnTo>
                  <a:pt x="2320" y="28"/>
                </a:lnTo>
                <a:lnTo>
                  <a:pt x="2335" y="35"/>
                </a:lnTo>
                <a:lnTo>
                  <a:pt x="2348" y="42"/>
                </a:lnTo>
                <a:lnTo>
                  <a:pt x="2360" y="49"/>
                </a:lnTo>
                <a:lnTo>
                  <a:pt x="2373" y="58"/>
                </a:lnTo>
                <a:lnTo>
                  <a:pt x="2384" y="66"/>
                </a:lnTo>
                <a:lnTo>
                  <a:pt x="2396" y="76"/>
                </a:lnTo>
                <a:lnTo>
                  <a:pt x="2406" y="86"/>
                </a:lnTo>
                <a:lnTo>
                  <a:pt x="2417" y="96"/>
                </a:lnTo>
                <a:lnTo>
                  <a:pt x="2426" y="107"/>
                </a:lnTo>
                <a:lnTo>
                  <a:pt x="2436" y="119"/>
                </a:lnTo>
                <a:lnTo>
                  <a:pt x="2444" y="131"/>
                </a:lnTo>
                <a:lnTo>
                  <a:pt x="2452" y="143"/>
                </a:lnTo>
                <a:lnTo>
                  <a:pt x="2460" y="156"/>
                </a:lnTo>
                <a:lnTo>
                  <a:pt x="2467" y="170"/>
                </a:lnTo>
                <a:lnTo>
                  <a:pt x="2473" y="184"/>
                </a:lnTo>
                <a:lnTo>
                  <a:pt x="2478" y="198"/>
                </a:lnTo>
                <a:lnTo>
                  <a:pt x="2483" y="213"/>
                </a:lnTo>
                <a:lnTo>
                  <a:pt x="2488" y="228"/>
                </a:lnTo>
                <a:lnTo>
                  <a:pt x="2491" y="244"/>
                </a:lnTo>
                <a:lnTo>
                  <a:pt x="2494" y="260"/>
                </a:lnTo>
                <a:lnTo>
                  <a:pt x="2496" y="276"/>
                </a:lnTo>
                <a:lnTo>
                  <a:pt x="2497" y="293"/>
                </a:lnTo>
                <a:lnTo>
                  <a:pt x="2498" y="310"/>
                </a:lnTo>
                <a:lnTo>
                  <a:pt x="2498" y="350"/>
                </a:lnTo>
                <a:lnTo>
                  <a:pt x="2498" y="388"/>
                </a:lnTo>
                <a:lnTo>
                  <a:pt x="2498" y="392"/>
                </a:lnTo>
                <a:lnTo>
                  <a:pt x="2497" y="395"/>
                </a:lnTo>
                <a:lnTo>
                  <a:pt x="2495" y="398"/>
                </a:lnTo>
                <a:lnTo>
                  <a:pt x="2493" y="401"/>
                </a:lnTo>
                <a:lnTo>
                  <a:pt x="2491" y="403"/>
                </a:lnTo>
                <a:lnTo>
                  <a:pt x="2488" y="404"/>
                </a:lnTo>
                <a:lnTo>
                  <a:pt x="2484" y="405"/>
                </a:lnTo>
                <a:lnTo>
                  <a:pt x="2481" y="406"/>
                </a:lnTo>
                <a:lnTo>
                  <a:pt x="2277" y="405"/>
                </a:lnTo>
                <a:lnTo>
                  <a:pt x="2273" y="405"/>
                </a:lnTo>
                <a:lnTo>
                  <a:pt x="2270" y="404"/>
                </a:lnTo>
                <a:lnTo>
                  <a:pt x="2267" y="402"/>
                </a:lnTo>
                <a:lnTo>
                  <a:pt x="2264" y="400"/>
                </a:lnTo>
                <a:lnTo>
                  <a:pt x="2262" y="397"/>
                </a:lnTo>
                <a:lnTo>
                  <a:pt x="2260" y="394"/>
                </a:lnTo>
                <a:lnTo>
                  <a:pt x="2259" y="391"/>
                </a:lnTo>
                <a:lnTo>
                  <a:pt x="2259" y="387"/>
                </a:lnTo>
                <a:lnTo>
                  <a:pt x="2259" y="285"/>
                </a:lnTo>
                <a:lnTo>
                  <a:pt x="2258" y="278"/>
                </a:lnTo>
                <a:lnTo>
                  <a:pt x="2257" y="271"/>
                </a:lnTo>
                <a:lnTo>
                  <a:pt x="2256" y="265"/>
                </a:lnTo>
                <a:lnTo>
                  <a:pt x="2253" y="259"/>
                </a:lnTo>
                <a:lnTo>
                  <a:pt x="2251" y="253"/>
                </a:lnTo>
                <a:lnTo>
                  <a:pt x="2247" y="248"/>
                </a:lnTo>
                <a:lnTo>
                  <a:pt x="2244" y="243"/>
                </a:lnTo>
                <a:lnTo>
                  <a:pt x="2239" y="238"/>
                </a:lnTo>
                <a:lnTo>
                  <a:pt x="2235" y="234"/>
                </a:lnTo>
                <a:lnTo>
                  <a:pt x="2229" y="230"/>
                </a:lnTo>
                <a:lnTo>
                  <a:pt x="2224" y="226"/>
                </a:lnTo>
                <a:lnTo>
                  <a:pt x="2218" y="224"/>
                </a:lnTo>
                <a:lnTo>
                  <a:pt x="2212" y="221"/>
                </a:lnTo>
                <a:lnTo>
                  <a:pt x="2206" y="220"/>
                </a:lnTo>
                <a:lnTo>
                  <a:pt x="2199" y="219"/>
                </a:lnTo>
                <a:lnTo>
                  <a:pt x="2192" y="218"/>
                </a:lnTo>
                <a:lnTo>
                  <a:pt x="2186" y="219"/>
                </a:lnTo>
                <a:lnTo>
                  <a:pt x="2180" y="220"/>
                </a:lnTo>
                <a:lnTo>
                  <a:pt x="2174" y="221"/>
                </a:lnTo>
                <a:lnTo>
                  <a:pt x="2168" y="223"/>
                </a:lnTo>
                <a:lnTo>
                  <a:pt x="2162" y="226"/>
                </a:lnTo>
                <a:lnTo>
                  <a:pt x="2157" y="229"/>
                </a:lnTo>
                <a:lnTo>
                  <a:pt x="2152" y="232"/>
                </a:lnTo>
                <a:lnTo>
                  <a:pt x="2148" y="236"/>
                </a:lnTo>
                <a:lnTo>
                  <a:pt x="2143" y="240"/>
                </a:lnTo>
                <a:lnTo>
                  <a:pt x="2140" y="245"/>
                </a:lnTo>
                <a:lnTo>
                  <a:pt x="2136" y="250"/>
                </a:lnTo>
                <a:lnTo>
                  <a:pt x="2133" y="255"/>
                </a:lnTo>
                <a:lnTo>
                  <a:pt x="2131" y="261"/>
                </a:lnTo>
                <a:lnTo>
                  <a:pt x="2129" y="267"/>
                </a:lnTo>
                <a:lnTo>
                  <a:pt x="2127" y="273"/>
                </a:lnTo>
                <a:lnTo>
                  <a:pt x="2127" y="279"/>
                </a:lnTo>
                <a:lnTo>
                  <a:pt x="2126" y="349"/>
                </a:lnTo>
                <a:lnTo>
                  <a:pt x="2126" y="352"/>
                </a:lnTo>
                <a:lnTo>
                  <a:pt x="2128" y="366"/>
                </a:lnTo>
                <a:lnTo>
                  <a:pt x="2130" y="375"/>
                </a:lnTo>
                <a:lnTo>
                  <a:pt x="2133" y="386"/>
                </a:lnTo>
                <a:lnTo>
                  <a:pt x="2135" y="392"/>
                </a:lnTo>
                <a:lnTo>
                  <a:pt x="2138" y="398"/>
                </a:lnTo>
                <a:lnTo>
                  <a:pt x="2140" y="403"/>
                </a:lnTo>
                <a:lnTo>
                  <a:pt x="2143" y="409"/>
                </a:lnTo>
                <a:lnTo>
                  <a:pt x="2146" y="414"/>
                </a:lnTo>
                <a:lnTo>
                  <a:pt x="2150" y="419"/>
                </a:lnTo>
                <a:lnTo>
                  <a:pt x="2154" y="423"/>
                </a:lnTo>
                <a:lnTo>
                  <a:pt x="2158" y="427"/>
                </a:lnTo>
                <a:lnTo>
                  <a:pt x="2174" y="440"/>
                </a:lnTo>
                <a:lnTo>
                  <a:pt x="2206" y="469"/>
                </a:lnTo>
                <a:lnTo>
                  <a:pt x="2295" y="551"/>
                </a:lnTo>
                <a:lnTo>
                  <a:pt x="2421" y="667"/>
                </a:lnTo>
                <a:close/>
                <a:moveTo>
                  <a:pt x="701" y="13"/>
                </a:moveTo>
                <a:lnTo>
                  <a:pt x="705" y="14"/>
                </a:lnTo>
                <a:lnTo>
                  <a:pt x="709" y="15"/>
                </a:lnTo>
                <a:lnTo>
                  <a:pt x="712" y="17"/>
                </a:lnTo>
                <a:lnTo>
                  <a:pt x="715" y="19"/>
                </a:lnTo>
                <a:lnTo>
                  <a:pt x="717" y="22"/>
                </a:lnTo>
                <a:lnTo>
                  <a:pt x="718" y="26"/>
                </a:lnTo>
                <a:lnTo>
                  <a:pt x="719" y="30"/>
                </a:lnTo>
                <a:lnTo>
                  <a:pt x="719" y="34"/>
                </a:lnTo>
                <a:lnTo>
                  <a:pt x="615" y="612"/>
                </a:lnTo>
                <a:lnTo>
                  <a:pt x="511" y="1189"/>
                </a:lnTo>
                <a:lnTo>
                  <a:pt x="510" y="1193"/>
                </a:lnTo>
                <a:lnTo>
                  <a:pt x="508" y="1197"/>
                </a:lnTo>
                <a:lnTo>
                  <a:pt x="506" y="1201"/>
                </a:lnTo>
                <a:lnTo>
                  <a:pt x="502" y="1204"/>
                </a:lnTo>
                <a:lnTo>
                  <a:pt x="499" y="1207"/>
                </a:lnTo>
                <a:lnTo>
                  <a:pt x="495" y="1208"/>
                </a:lnTo>
                <a:lnTo>
                  <a:pt x="491" y="1210"/>
                </a:lnTo>
                <a:lnTo>
                  <a:pt x="487" y="1210"/>
                </a:lnTo>
                <a:lnTo>
                  <a:pt x="436" y="1210"/>
                </a:lnTo>
                <a:lnTo>
                  <a:pt x="254" y="1210"/>
                </a:lnTo>
                <a:lnTo>
                  <a:pt x="250" y="1210"/>
                </a:lnTo>
                <a:lnTo>
                  <a:pt x="246" y="1208"/>
                </a:lnTo>
                <a:lnTo>
                  <a:pt x="242" y="1206"/>
                </a:lnTo>
                <a:lnTo>
                  <a:pt x="238" y="1204"/>
                </a:lnTo>
                <a:lnTo>
                  <a:pt x="235" y="1201"/>
                </a:lnTo>
                <a:lnTo>
                  <a:pt x="233" y="1197"/>
                </a:lnTo>
                <a:lnTo>
                  <a:pt x="231" y="1193"/>
                </a:lnTo>
                <a:lnTo>
                  <a:pt x="230" y="1189"/>
                </a:lnTo>
                <a:lnTo>
                  <a:pt x="115" y="612"/>
                </a:lnTo>
                <a:lnTo>
                  <a:pt x="0" y="34"/>
                </a:lnTo>
                <a:lnTo>
                  <a:pt x="0" y="30"/>
                </a:lnTo>
                <a:lnTo>
                  <a:pt x="1" y="26"/>
                </a:lnTo>
                <a:lnTo>
                  <a:pt x="1" y="24"/>
                </a:lnTo>
                <a:lnTo>
                  <a:pt x="2" y="22"/>
                </a:lnTo>
                <a:lnTo>
                  <a:pt x="4" y="19"/>
                </a:lnTo>
                <a:lnTo>
                  <a:pt x="7" y="16"/>
                </a:lnTo>
                <a:lnTo>
                  <a:pt x="10" y="15"/>
                </a:lnTo>
                <a:lnTo>
                  <a:pt x="14" y="13"/>
                </a:lnTo>
                <a:lnTo>
                  <a:pt x="18" y="13"/>
                </a:lnTo>
                <a:lnTo>
                  <a:pt x="225" y="13"/>
                </a:lnTo>
                <a:lnTo>
                  <a:pt x="229" y="13"/>
                </a:lnTo>
                <a:lnTo>
                  <a:pt x="233" y="14"/>
                </a:lnTo>
                <a:lnTo>
                  <a:pt x="237" y="16"/>
                </a:lnTo>
                <a:lnTo>
                  <a:pt x="241" y="19"/>
                </a:lnTo>
                <a:lnTo>
                  <a:pt x="244" y="22"/>
                </a:lnTo>
                <a:lnTo>
                  <a:pt x="246" y="25"/>
                </a:lnTo>
                <a:lnTo>
                  <a:pt x="248" y="29"/>
                </a:lnTo>
                <a:lnTo>
                  <a:pt x="249" y="33"/>
                </a:lnTo>
                <a:lnTo>
                  <a:pt x="365" y="696"/>
                </a:lnTo>
                <a:lnTo>
                  <a:pt x="493" y="33"/>
                </a:lnTo>
                <a:lnTo>
                  <a:pt x="495" y="29"/>
                </a:lnTo>
                <a:lnTo>
                  <a:pt x="496" y="25"/>
                </a:lnTo>
                <a:lnTo>
                  <a:pt x="499" y="22"/>
                </a:lnTo>
                <a:lnTo>
                  <a:pt x="502" y="19"/>
                </a:lnTo>
                <a:lnTo>
                  <a:pt x="506" y="16"/>
                </a:lnTo>
                <a:lnTo>
                  <a:pt x="509" y="15"/>
                </a:lnTo>
                <a:lnTo>
                  <a:pt x="513" y="13"/>
                </a:lnTo>
                <a:lnTo>
                  <a:pt x="518" y="13"/>
                </a:lnTo>
                <a:lnTo>
                  <a:pt x="701" y="13"/>
                </a:lnTo>
                <a:close/>
                <a:moveTo>
                  <a:pt x="1409" y="1189"/>
                </a:moveTo>
                <a:lnTo>
                  <a:pt x="1409" y="1193"/>
                </a:lnTo>
                <a:lnTo>
                  <a:pt x="1409" y="1197"/>
                </a:lnTo>
                <a:lnTo>
                  <a:pt x="1407" y="1200"/>
                </a:lnTo>
                <a:lnTo>
                  <a:pt x="1405" y="1204"/>
                </a:lnTo>
                <a:lnTo>
                  <a:pt x="1402" y="1206"/>
                </a:lnTo>
                <a:lnTo>
                  <a:pt x="1398" y="1208"/>
                </a:lnTo>
                <a:lnTo>
                  <a:pt x="1395" y="1210"/>
                </a:lnTo>
                <a:lnTo>
                  <a:pt x="1390" y="1210"/>
                </a:lnTo>
                <a:lnTo>
                  <a:pt x="1185" y="1210"/>
                </a:lnTo>
                <a:lnTo>
                  <a:pt x="1181" y="1210"/>
                </a:lnTo>
                <a:lnTo>
                  <a:pt x="1177" y="1209"/>
                </a:lnTo>
                <a:lnTo>
                  <a:pt x="1173" y="1207"/>
                </a:lnTo>
                <a:lnTo>
                  <a:pt x="1169" y="1204"/>
                </a:lnTo>
                <a:lnTo>
                  <a:pt x="1166" y="1201"/>
                </a:lnTo>
                <a:lnTo>
                  <a:pt x="1164" y="1198"/>
                </a:lnTo>
                <a:lnTo>
                  <a:pt x="1162" y="1194"/>
                </a:lnTo>
                <a:lnTo>
                  <a:pt x="1161" y="1190"/>
                </a:lnTo>
                <a:lnTo>
                  <a:pt x="1143" y="1087"/>
                </a:lnTo>
                <a:lnTo>
                  <a:pt x="936" y="1087"/>
                </a:lnTo>
                <a:lnTo>
                  <a:pt x="916" y="1190"/>
                </a:lnTo>
                <a:lnTo>
                  <a:pt x="915" y="1194"/>
                </a:lnTo>
                <a:lnTo>
                  <a:pt x="913" y="1198"/>
                </a:lnTo>
                <a:lnTo>
                  <a:pt x="911" y="1201"/>
                </a:lnTo>
                <a:lnTo>
                  <a:pt x="908" y="1204"/>
                </a:lnTo>
                <a:lnTo>
                  <a:pt x="904" y="1207"/>
                </a:lnTo>
                <a:lnTo>
                  <a:pt x="900" y="1209"/>
                </a:lnTo>
                <a:lnTo>
                  <a:pt x="896" y="1210"/>
                </a:lnTo>
                <a:lnTo>
                  <a:pt x="892" y="1210"/>
                </a:lnTo>
                <a:lnTo>
                  <a:pt x="705" y="1210"/>
                </a:lnTo>
                <a:lnTo>
                  <a:pt x="701" y="1210"/>
                </a:lnTo>
                <a:lnTo>
                  <a:pt x="698" y="1208"/>
                </a:lnTo>
                <a:lnTo>
                  <a:pt x="695" y="1206"/>
                </a:lnTo>
                <a:lnTo>
                  <a:pt x="692" y="1204"/>
                </a:lnTo>
                <a:lnTo>
                  <a:pt x="691" y="1200"/>
                </a:lnTo>
                <a:lnTo>
                  <a:pt x="690" y="1197"/>
                </a:lnTo>
                <a:lnTo>
                  <a:pt x="690" y="1193"/>
                </a:lnTo>
                <a:lnTo>
                  <a:pt x="690" y="1189"/>
                </a:lnTo>
                <a:lnTo>
                  <a:pt x="795" y="612"/>
                </a:lnTo>
                <a:lnTo>
                  <a:pt x="899" y="34"/>
                </a:lnTo>
                <a:lnTo>
                  <a:pt x="900" y="29"/>
                </a:lnTo>
                <a:lnTo>
                  <a:pt x="902" y="26"/>
                </a:lnTo>
                <a:lnTo>
                  <a:pt x="904" y="22"/>
                </a:lnTo>
                <a:lnTo>
                  <a:pt x="907" y="19"/>
                </a:lnTo>
                <a:lnTo>
                  <a:pt x="911" y="16"/>
                </a:lnTo>
                <a:lnTo>
                  <a:pt x="914" y="15"/>
                </a:lnTo>
                <a:lnTo>
                  <a:pt x="919" y="13"/>
                </a:lnTo>
                <a:lnTo>
                  <a:pt x="923" y="13"/>
                </a:lnTo>
                <a:lnTo>
                  <a:pt x="1125" y="13"/>
                </a:lnTo>
                <a:lnTo>
                  <a:pt x="1154" y="13"/>
                </a:lnTo>
                <a:lnTo>
                  <a:pt x="1158" y="13"/>
                </a:lnTo>
                <a:lnTo>
                  <a:pt x="1163" y="15"/>
                </a:lnTo>
                <a:lnTo>
                  <a:pt x="1167" y="17"/>
                </a:lnTo>
                <a:lnTo>
                  <a:pt x="1171" y="19"/>
                </a:lnTo>
                <a:lnTo>
                  <a:pt x="1174" y="22"/>
                </a:lnTo>
                <a:lnTo>
                  <a:pt x="1177" y="26"/>
                </a:lnTo>
                <a:lnTo>
                  <a:pt x="1179" y="29"/>
                </a:lnTo>
                <a:lnTo>
                  <a:pt x="1180" y="34"/>
                </a:lnTo>
                <a:lnTo>
                  <a:pt x="1294" y="612"/>
                </a:lnTo>
                <a:lnTo>
                  <a:pt x="1409" y="1189"/>
                </a:lnTo>
                <a:close/>
                <a:moveTo>
                  <a:pt x="979" y="868"/>
                </a:moveTo>
                <a:lnTo>
                  <a:pt x="1105" y="868"/>
                </a:lnTo>
                <a:lnTo>
                  <a:pt x="1045" y="526"/>
                </a:lnTo>
                <a:lnTo>
                  <a:pt x="979" y="868"/>
                </a:lnTo>
                <a:close/>
                <a:moveTo>
                  <a:pt x="3252" y="1189"/>
                </a:moveTo>
                <a:lnTo>
                  <a:pt x="3252" y="1193"/>
                </a:lnTo>
                <a:lnTo>
                  <a:pt x="3252" y="1197"/>
                </a:lnTo>
                <a:lnTo>
                  <a:pt x="3250" y="1200"/>
                </a:lnTo>
                <a:lnTo>
                  <a:pt x="3248" y="1204"/>
                </a:lnTo>
                <a:lnTo>
                  <a:pt x="3246" y="1206"/>
                </a:lnTo>
                <a:lnTo>
                  <a:pt x="3243" y="1208"/>
                </a:lnTo>
                <a:lnTo>
                  <a:pt x="3239" y="1210"/>
                </a:lnTo>
                <a:lnTo>
                  <a:pt x="3235" y="1210"/>
                </a:lnTo>
                <a:lnTo>
                  <a:pt x="3027" y="1210"/>
                </a:lnTo>
                <a:lnTo>
                  <a:pt x="3023" y="1210"/>
                </a:lnTo>
                <a:lnTo>
                  <a:pt x="3019" y="1209"/>
                </a:lnTo>
                <a:lnTo>
                  <a:pt x="3015" y="1207"/>
                </a:lnTo>
                <a:lnTo>
                  <a:pt x="3012" y="1204"/>
                </a:lnTo>
                <a:lnTo>
                  <a:pt x="3009" y="1201"/>
                </a:lnTo>
                <a:lnTo>
                  <a:pt x="3006" y="1198"/>
                </a:lnTo>
                <a:lnTo>
                  <a:pt x="3004" y="1194"/>
                </a:lnTo>
                <a:lnTo>
                  <a:pt x="3003" y="1190"/>
                </a:lnTo>
                <a:lnTo>
                  <a:pt x="2985" y="1087"/>
                </a:lnTo>
                <a:lnTo>
                  <a:pt x="2779" y="1087"/>
                </a:lnTo>
                <a:lnTo>
                  <a:pt x="2759" y="1190"/>
                </a:lnTo>
                <a:lnTo>
                  <a:pt x="2758" y="1194"/>
                </a:lnTo>
                <a:lnTo>
                  <a:pt x="2756" y="1198"/>
                </a:lnTo>
                <a:lnTo>
                  <a:pt x="2753" y="1201"/>
                </a:lnTo>
                <a:lnTo>
                  <a:pt x="2750" y="1204"/>
                </a:lnTo>
                <a:lnTo>
                  <a:pt x="2747" y="1207"/>
                </a:lnTo>
                <a:lnTo>
                  <a:pt x="2743" y="1209"/>
                </a:lnTo>
                <a:lnTo>
                  <a:pt x="2739" y="1210"/>
                </a:lnTo>
                <a:lnTo>
                  <a:pt x="2735" y="1210"/>
                </a:lnTo>
                <a:lnTo>
                  <a:pt x="2551" y="1210"/>
                </a:lnTo>
                <a:lnTo>
                  <a:pt x="2547" y="1210"/>
                </a:lnTo>
                <a:lnTo>
                  <a:pt x="2543" y="1208"/>
                </a:lnTo>
                <a:lnTo>
                  <a:pt x="2540" y="1206"/>
                </a:lnTo>
                <a:lnTo>
                  <a:pt x="2537" y="1204"/>
                </a:lnTo>
                <a:lnTo>
                  <a:pt x="2535" y="1200"/>
                </a:lnTo>
                <a:lnTo>
                  <a:pt x="2534" y="1197"/>
                </a:lnTo>
                <a:lnTo>
                  <a:pt x="2533" y="1193"/>
                </a:lnTo>
                <a:lnTo>
                  <a:pt x="2533" y="1189"/>
                </a:lnTo>
                <a:lnTo>
                  <a:pt x="2637" y="612"/>
                </a:lnTo>
                <a:lnTo>
                  <a:pt x="2741" y="34"/>
                </a:lnTo>
                <a:lnTo>
                  <a:pt x="2742" y="29"/>
                </a:lnTo>
                <a:lnTo>
                  <a:pt x="2744" y="26"/>
                </a:lnTo>
                <a:lnTo>
                  <a:pt x="2747" y="22"/>
                </a:lnTo>
                <a:lnTo>
                  <a:pt x="2750" y="19"/>
                </a:lnTo>
                <a:lnTo>
                  <a:pt x="2753" y="16"/>
                </a:lnTo>
                <a:lnTo>
                  <a:pt x="2757" y="15"/>
                </a:lnTo>
                <a:lnTo>
                  <a:pt x="2761" y="13"/>
                </a:lnTo>
                <a:lnTo>
                  <a:pt x="2765" y="13"/>
                </a:lnTo>
                <a:lnTo>
                  <a:pt x="2890" y="13"/>
                </a:lnTo>
                <a:lnTo>
                  <a:pt x="2998" y="13"/>
                </a:lnTo>
                <a:lnTo>
                  <a:pt x="3003" y="13"/>
                </a:lnTo>
                <a:lnTo>
                  <a:pt x="3007" y="15"/>
                </a:lnTo>
                <a:lnTo>
                  <a:pt x="3011" y="17"/>
                </a:lnTo>
                <a:lnTo>
                  <a:pt x="3014" y="19"/>
                </a:lnTo>
                <a:lnTo>
                  <a:pt x="3017" y="22"/>
                </a:lnTo>
                <a:lnTo>
                  <a:pt x="3020" y="26"/>
                </a:lnTo>
                <a:lnTo>
                  <a:pt x="3021" y="29"/>
                </a:lnTo>
                <a:lnTo>
                  <a:pt x="3023" y="34"/>
                </a:lnTo>
                <a:lnTo>
                  <a:pt x="3137" y="612"/>
                </a:lnTo>
                <a:lnTo>
                  <a:pt x="3252" y="1189"/>
                </a:lnTo>
                <a:close/>
                <a:moveTo>
                  <a:pt x="2821" y="868"/>
                </a:moveTo>
                <a:lnTo>
                  <a:pt x="2947" y="868"/>
                </a:lnTo>
                <a:lnTo>
                  <a:pt x="2888" y="526"/>
                </a:lnTo>
                <a:lnTo>
                  <a:pt x="2821" y="868"/>
                </a:lnTo>
                <a:close/>
                <a:moveTo>
                  <a:pt x="4648" y="1189"/>
                </a:moveTo>
                <a:lnTo>
                  <a:pt x="4649" y="1193"/>
                </a:lnTo>
                <a:lnTo>
                  <a:pt x="4648" y="1197"/>
                </a:lnTo>
                <a:lnTo>
                  <a:pt x="4646" y="1200"/>
                </a:lnTo>
                <a:lnTo>
                  <a:pt x="4644" y="1204"/>
                </a:lnTo>
                <a:lnTo>
                  <a:pt x="4641" y="1206"/>
                </a:lnTo>
                <a:lnTo>
                  <a:pt x="4638" y="1208"/>
                </a:lnTo>
                <a:lnTo>
                  <a:pt x="4634" y="1210"/>
                </a:lnTo>
                <a:lnTo>
                  <a:pt x="4630" y="1210"/>
                </a:lnTo>
                <a:lnTo>
                  <a:pt x="4424" y="1210"/>
                </a:lnTo>
                <a:lnTo>
                  <a:pt x="4420" y="1210"/>
                </a:lnTo>
                <a:lnTo>
                  <a:pt x="4416" y="1209"/>
                </a:lnTo>
                <a:lnTo>
                  <a:pt x="4412" y="1207"/>
                </a:lnTo>
                <a:lnTo>
                  <a:pt x="4408" y="1204"/>
                </a:lnTo>
                <a:lnTo>
                  <a:pt x="4405" y="1201"/>
                </a:lnTo>
                <a:lnTo>
                  <a:pt x="4403" y="1198"/>
                </a:lnTo>
                <a:lnTo>
                  <a:pt x="4401" y="1194"/>
                </a:lnTo>
                <a:lnTo>
                  <a:pt x="4400" y="1190"/>
                </a:lnTo>
                <a:lnTo>
                  <a:pt x="4382" y="1087"/>
                </a:lnTo>
                <a:lnTo>
                  <a:pt x="4175" y="1087"/>
                </a:lnTo>
                <a:lnTo>
                  <a:pt x="4155" y="1190"/>
                </a:lnTo>
                <a:lnTo>
                  <a:pt x="4154" y="1194"/>
                </a:lnTo>
                <a:lnTo>
                  <a:pt x="4152" y="1198"/>
                </a:lnTo>
                <a:lnTo>
                  <a:pt x="4150" y="1201"/>
                </a:lnTo>
                <a:lnTo>
                  <a:pt x="4147" y="1204"/>
                </a:lnTo>
                <a:lnTo>
                  <a:pt x="4143" y="1207"/>
                </a:lnTo>
                <a:lnTo>
                  <a:pt x="4140" y="1209"/>
                </a:lnTo>
                <a:lnTo>
                  <a:pt x="4135" y="1210"/>
                </a:lnTo>
                <a:lnTo>
                  <a:pt x="4131" y="1210"/>
                </a:lnTo>
                <a:lnTo>
                  <a:pt x="3950" y="1210"/>
                </a:lnTo>
                <a:lnTo>
                  <a:pt x="3946" y="1210"/>
                </a:lnTo>
                <a:lnTo>
                  <a:pt x="3942" y="1208"/>
                </a:lnTo>
                <a:lnTo>
                  <a:pt x="3938" y="1206"/>
                </a:lnTo>
                <a:lnTo>
                  <a:pt x="3935" y="1204"/>
                </a:lnTo>
                <a:lnTo>
                  <a:pt x="3932" y="1200"/>
                </a:lnTo>
                <a:lnTo>
                  <a:pt x="3931" y="1197"/>
                </a:lnTo>
                <a:lnTo>
                  <a:pt x="3930" y="1195"/>
                </a:lnTo>
                <a:lnTo>
                  <a:pt x="3930" y="1193"/>
                </a:lnTo>
                <a:lnTo>
                  <a:pt x="3930" y="1189"/>
                </a:lnTo>
                <a:lnTo>
                  <a:pt x="4034" y="612"/>
                </a:lnTo>
                <a:lnTo>
                  <a:pt x="4138" y="34"/>
                </a:lnTo>
                <a:lnTo>
                  <a:pt x="4139" y="29"/>
                </a:lnTo>
                <a:lnTo>
                  <a:pt x="4141" y="26"/>
                </a:lnTo>
                <a:lnTo>
                  <a:pt x="4143" y="22"/>
                </a:lnTo>
                <a:lnTo>
                  <a:pt x="4146" y="19"/>
                </a:lnTo>
                <a:lnTo>
                  <a:pt x="4150" y="16"/>
                </a:lnTo>
                <a:lnTo>
                  <a:pt x="4154" y="15"/>
                </a:lnTo>
                <a:lnTo>
                  <a:pt x="4158" y="13"/>
                </a:lnTo>
                <a:lnTo>
                  <a:pt x="4162" y="13"/>
                </a:lnTo>
                <a:lnTo>
                  <a:pt x="4363" y="13"/>
                </a:lnTo>
                <a:lnTo>
                  <a:pt x="4395" y="13"/>
                </a:lnTo>
                <a:lnTo>
                  <a:pt x="4399" y="13"/>
                </a:lnTo>
                <a:lnTo>
                  <a:pt x="4403" y="15"/>
                </a:lnTo>
                <a:lnTo>
                  <a:pt x="4407" y="17"/>
                </a:lnTo>
                <a:lnTo>
                  <a:pt x="4411" y="19"/>
                </a:lnTo>
                <a:lnTo>
                  <a:pt x="4414" y="22"/>
                </a:lnTo>
                <a:lnTo>
                  <a:pt x="4416" y="26"/>
                </a:lnTo>
                <a:lnTo>
                  <a:pt x="4418" y="29"/>
                </a:lnTo>
                <a:lnTo>
                  <a:pt x="4419" y="34"/>
                </a:lnTo>
                <a:lnTo>
                  <a:pt x="4533" y="612"/>
                </a:lnTo>
                <a:lnTo>
                  <a:pt x="4648" y="1189"/>
                </a:lnTo>
                <a:close/>
                <a:moveTo>
                  <a:pt x="4218" y="868"/>
                </a:moveTo>
                <a:lnTo>
                  <a:pt x="4344" y="868"/>
                </a:lnTo>
                <a:lnTo>
                  <a:pt x="4284" y="526"/>
                </a:lnTo>
                <a:lnTo>
                  <a:pt x="4218" y="868"/>
                </a:lnTo>
                <a:close/>
                <a:moveTo>
                  <a:pt x="1755" y="1190"/>
                </a:moveTo>
                <a:lnTo>
                  <a:pt x="1754" y="1194"/>
                </a:lnTo>
                <a:lnTo>
                  <a:pt x="1753" y="1198"/>
                </a:lnTo>
                <a:lnTo>
                  <a:pt x="1751" y="1201"/>
                </a:lnTo>
                <a:lnTo>
                  <a:pt x="1748" y="1204"/>
                </a:lnTo>
                <a:lnTo>
                  <a:pt x="1745" y="1207"/>
                </a:lnTo>
                <a:lnTo>
                  <a:pt x="1742" y="1209"/>
                </a:lnTo>
                <a:lnTo>
                  <a:pt x="1738" y="1210"/>
                </a:lnTo>
                <a:lnTo>
                  <a:pt x="1733" y="1210"/>
                </a:lnTo>
                <a:lnTo>
                  <a:pt x="1521" y="1210"/>
                </a:lnTo>
                <a:lnTo>
                  <a:pt x="1517" y="1210"/>
                </a:lnTo>
                <a:lnTo>
                  <a:pt x="1513" y="1209"/>
                </a:lnTo>
                <a:lnTo>
                  <a:pt x="1509" y="1207"/>
                </a:lnTo>
                <a:lnTo>
                  <a:pt x="1506" y="1204"/>
                </a:lnTo>
                <a:lnTo>
                  <a:pt x="1503" y="1201"/>
                </a:lnTo>
                <a:lnTo>
                  <a:pt x="1501" y="1198"/>
                </a:lnTo>
                <a:lnTo>
                  <a:pt x="1500" y="1194"/>
                </a:lnTo>
                <a:lnTo>
                  <a:pt x="1500" y="1190"/>
                </a:lnTo>
                <a:lnTo>
                  <a:pt x="1500" y="612"/>
                </a:lnTo>
                <a:lnTo>
                  <a:pt x="1500" y="34"/>
                </a:lnTo>
                <a:lnTo>
                  <a:pt x="1500" y="29"/>
                </a:lnTo>
                <a:lnTo>
                  <a:pt x="1501" y="26"/>
                </a:lnTo>
                <a:lnTo>
                  <a:pt x="1503" y="22"/>
                </a:lnTo>
                <a:lnTo>
                  <a:pt x="1506" y="19"/>
                </a:lnTo>
                <a:lnTo>
                  <a:pt x="1509" y="16"/>
                </a:lnTo>
                <a:lnTo>
                  <a:pt x="1513" y="15"/>
                </a:lnTo>
                <a:lnTo>
                  <a:pt x="1517" y="13"/>
                </a:lnTo>
                <a:lnTo>
                  <a:pt x="1521" y="13"/>
                </a:lnTo>
                <a:lnTo>
                  <a:pt x="1733" y="13"/>
                </a:lnTo>
                <a:lnTo>
                  <a:pt x="1738" y="13"/>
                </a:lnTo>
                <a:lnTo>
                  <a:pt x="1742" y="15"/>
                </a:lnTo>
                <a:lnTo>
                  <a:pt x="1745" y="16"/>
                </a:lnTo>
                <a:lnTo>
                  <a:pt x="1748" y="19"/>
                </a:lnTo>
                <a:lnTo>
                  <a:pt x="1751" y="22"/>
                </a:lnTo>
                <a:lnTo>
                  <a:pt x="1753" y="26"/>
                </a:lnTo>
                <a:lnTo>
                  <a:pt x="1754" y="29"/>
                </a:lnTo>
                <a:lnTo>
                  <a:pt x="1755" y="34"/>
                </a:lnTo>
                <a:lnTo>
                  <a:pt x="1755" y="612"/>
                </a:lnTo>
                <a:lnTo>
                  <a:pt x="1755" y="1190"/>
                </a:lnTo>
                <a:close/>
                <a:moveTo>
                  <a:pt x="3835" y="955"/>
                </a:moveTo>
                <a:lnTo>
                  <a:pt x="3839" y="956"/>
                </a:lnTo>
                <a:lnTo>
                  <a:pt x="3843" y="957"/>
                </a:lnTo>
                <a:lnTo>
                  <a:pt x="3847" y="959"/>
                </a:lnTo>
                <a:lnTo>
                  <a:pt x="3850" y="961"/>
                </a:lnTo>
                <a:lnTo>
                  <a:pt x="3852" y="964"/>
                </a:lnTo>
                <a:lnTo>
                  <a:pt x="3854" y="967"/>
                </a:lnTo>
                <a:lnTo>
                  <a:pt x="3855" y="971"/>
                </a:lnTo>
                <a:lnTo>
                  <a:pt x="3856" y="975"/>
                </a:lnTo>
                <a:lnTo>
                  <a:pt x="3856" y="1191"/>
                </a:lnTo>
                <a:lnTo>
                  <a:pt x="3855" y="1195"/>
                </a:lnTo>
                <a:lnTo>
                  <a:pt x="3854" y="1198"/>
                </a:lnTo>
                <a:lnTo>
                  <a:pt x="3852" y="1201"/>
                </a:lnTo>
                <a:lnTo>
                  <a:pt x="3850" y="1204"/>
                </a:lnTo>
                <a:lnTo>
                  <a:pt x="3847" y="1207"/>
                </a:lnTo>
                <a:lnTo>
                  <a:pt x="3843" y="1209"/>
                </a:lnTo>
                <a:lnTo>
                  <a:pt x="3839" y="1210"/>
                </a:lnTo>
                <a:lnTo>
                  <a:pt x="3835" y="1210"/>
                </a:lnTo>
                <a:lnTo>
                  <a:pt x="3572" y="1210"/>
                </a:lnTo>
                <a:lnTo>
                  <a:pt x="3570" y="1210"/>
                </a:lnTo>
                <a:lnTo>
                  <a:pt x="3366" y="1210"/>
                </a:lnTo>
                <a:lnTo>
                  <a:pt x="3361" y="1210"/>
                </a:lnTo>
                <a:lnTo>
                  <a:pt x="3358" y="1209"/>
                </a:lnTo>
                <a:lnTo>
                  <a:pt x="3354" y="1207"/>
                </a:lnTo>
                <a:lnTo>
                  <a:pt x="3351" y="1204"/>
                </a:lnTo>
                <a:lnTo>
                  <a:pt x="3349" y="1201"/>
                </a:lnTo>
                <a:lnTo>
                  <a:pt x="3347" y="1198"/>
                </a:lnTo>
                <a:lnTo>
                  <a:pt x="3346" y="1194"/>
                </a:lnTo>
                <a:lnTo>
                  <a:pt x="3345" y="1190"/>
                </a:lnTo>
                <a:lnTo>
                  <a:pt x="3345" y="612"/>
                </a:lnTo>
                <a:lnTo>
                  <a:pt x="3345" y="33"/>
                </a:lnTo>
                <a:lnTo>
                  <a:pt x="3346" y="29"/>
                </a:lnTo>
                <a:lnTo>
                  <a:pt x="3347" y="25"/>
                </a:lnTo>
                <a:lnTo>
                  <a:pt x="3349" y="22"/>
                </a:lnTo>
                <a:lnTo>
                  <a:pt x="3351" y="19"/>
                </a:lnTo>
                <a:lnTo>
                  <a:pt x="3354" y="16"/>
                </a:lnTo>
                <a:lnTo>
                  <a:pt x="3358" y="15"/>
                </a:lnTo>
                <a:lnTo>
                  <a:pt x="3361" y="13"/>
                </a:lnTo>
                <a:lnTo>
                  <a:pt x="3366" y="13"/>
                </a:lnTo>
                <a:lnTo>
                  <a:pt x="3570" y="13"/>
                </a:lnTo>
                <a:lnTo>
                  <a:pt x="3574" y="13"/>
                </a:lnTo>
                <a:lnTo>
                  <a:pt x="3578" y="15"/>
                </a:lnTo>
                <a:lnTo>
                  <a:pt x="3581" y="16"/>
                </a:lnTo>
                <a:lnTo>
                  <a:pt x="3585" y="19"/>
                </a:lnTo>
                <a:lnTo>
                  <a:pt x="3587" y="22"/>
                </a:lnTo>
                <a:lnTo>
                  <a:pt x="3589" y="25"/>
                </a:lnTo>
                <a:lnTo>
                  <a:pt x="3590" y="29"/>
                </a:lnTo>
                <a:lnTo>
                  <a:pt x="3591" y="33"/>
                </a:lnTo>
                <a:lnTo>
                  <a:pt x="3591" y="494"/>
                </a:lnTo>
                <a:lnTo>
                  <a:pt x="3591" y="956"/>
                </a:lnTo>
                <a:lnTo>
                  <a:pt x="3835" y="95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16150084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6800" y="619200"/>
            <a:ext cx="11376000" cy="936000"/>
          </a:xfrm>
          <a:prstGeom prst="rect">
            <a:avLst/>
          </a:prstGeom>
        </p:spPr>
        <p:txBody>
          <a:bodyPr vert="horz" lIns="0" tIns="0" rIns="0" bIns="0" rtlCol="0" anchor="t">
            <a:noAutofit/>
          </a:bodyPr>
          <a:lstStyle/>
          <a:p>
            <a:r>
              <a:rPr lang="en-US" noProof="0"/>
              <a:t>Click to edit Master title style</a:t>
            </a:r>
          </a:p>
        </p:txBody>
      </p:sp>
      <p:sp>
        <p:nvSpPr>
          <p:cNvPr id="3" name="Text Placeholder 2"/>
          <p:cNvSpPr>
            <a:spLocks noGrp="1"/>
          </p:cNvSpPr>
          <p:nvPr>
            <p:ph type="body" idx="1"/>
          </p:nvPr>
        </p:nvSpPr>
        <p:spPr>
          <a:xfrm>
            <a:off x="406800" y="1843200"/>
            <a:ext cx="11376000" cy="4320000"/>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5"/>
          <p:cNvSpPr>
            <a:spLocks noGrp="1"/>
          </p:cNvSpPr>
          <p:nvPr>
            <p:ph type="sldNum" sz="quarter" idx="4"/>
          </p:nvPr>
        </p:nvSpPr>
        <p:spPr bwMode="black">
          <a:xfrm>
            <a:off x="190800" y="6526800"/>
            <a:ext cx="216000" cy="144000"/>
          </a:xfrm>
          <a:prstGeom prst="rect">
            <a:avLst/>
          </a:prstGeom>
        </p:spPr>
        <p:txBody>
          <a:bodyPr vert="horz" lIns="0" tIns="0" rIns="0" bIns="0" rtlCol="0" anchor="ctr" anchorCtr="0">
            <a:noAutofit/>
          </a:bodyPr>
          <a:lstStyle>
            <a:lvl1pPr algn="l">
              <a:defRPr sz="700" b="0">
                <a:solidFill>
                  <a:srgbClr val="3C3C3C"/>
                </a:solidFill>
              </a:defRPr>
            </a:lvl1pPr>
          </a:lstStyle>
          <a:p>
            <a:fld id="{625ACDC2-5E2E-4859-ACBE-20138B84B39E}" type="slidenum">
              <a:rPr lang="en-US" smtClean="0"/>
              <a:t>‹#›</a:t>
            </a:fld>
            <a:endParaRPr lang="en-US"/>
          </a:p>
        </p:txBody>
      </p:sp>
      <p:sp>
        <p:nvSpPr>
          <p:cNvPr id="4" name="Date Placeholder 3"/>
          <p:cNvSpPr>
            <a:spLocks noGrp="1"/>
          </p:cNvSpPr>
          <p:nvPr>
            <p:ph type="dt" sz="half" idx="2"/>
          </p:nvPr>
        </p:nvSpPr>
        <p:spPr bwMode="black">
          <a:xfrm>
            <a:off x="432200" y="6526800"/>
            <a:ext cx="960000" cy="144000"/>
          </a:xfrm>
          <a:prstGeom prst="rect">
            <a:avLst/>
          </a:prstGeom>
        </p:spPr>
        <p:txBody>
          <a:bodyPr vert="horz" lIns="0" tIns="0" rIns="0" bIns="0" rtlCol="0" anchor="ctr" anchorCtr="0">
            <a:noAutofit/>
          </a:bodyPr>
          <a:lstStyle>
            <a:lvl1pPr algn="l">
              <a:defRPr sz="700" b="0">
                <a:solidFill>
                  <a:srgbClr val="3C3C3C"/>
                </a:solidFill>
              </a:defRPr>
            </a:lvl1pPr>
          </a:lstStyle>
          <a:p>
            <a:fld id="{7242D752-44C8-45BF-B320-B50FF3B1DC5C}" type="datetimeFigureOut">
              <a:rPr lang="en-US" smtClean="0"/>
              <a:t>2022-05-31</a:t>
            </a:fld>
            <a:endParaRPr lang="en-US"/>
          </a:p>
        </p:txBody>
      </p:sp>
      <p:sp>
        <p:nvSpPr>
          <p:cNvPr id="5" name="Footer Placeholder 4"/>
          <p:cNvSpPr>
            <a:spLocks noGrp="1"/>
          </p:cNvSpPr>
          <p:nvPr>
            <p:ph type="ftr" sz="quarter" idx="3"/>
          </p:nvPr>
        </p:nvSpPr>
        <p:spPr bwMode="black">
          <a:xfrm>
            <a:off x="1558800" y="6526800"/>
            <a:ext cx="3358800" cy="144000"/>
          </a:xfrm>
          <a:prstGeom prst="rect">
            <a:avLst/>
          </a:prstGeom>
        </p:spPr>
        <p:txBody>
          <a:bodyPr vert="horz" lIns="0" tIns="0" rIns="0" bIns="0" rtlCol="0" anchor="ctr" anchorCtr="0">
            <a:noAutofit/>
          </a:bodyPr>
          <a:lstStyle>
            <a:lvl1pPr algn="l">
              <a:defRPr sz="700" b="0">
                <a:solidFill>
                  <a:srgbClr val="3C3C3C"/>
                </a:solidFill>
              </a:defRPr>
            </a:lvl1pPr>
          </a:lstStyle>
          <a:p>
            <a:endParaRPr lang="en-US"/>
          </a:p>
        </p:txBody>
      </p:sp>
      <p:sp>
        <p:nvSpPr>
          <p:cNvPr id="8" name="Freeform 250">
            <a:extLst>
              <a:ext uri="{FF2B5EF4-FFF2-40B4-BE49-F238E27FC236}">
                <a16:creationId xmlns:a16="http://schemas.microsoft.com/office/drawing/2014/main" id="{41491BD7-C074-4654-AD84-719D868A1153}"/>
              </a:ext>
            </a:extLst>
          </p:cNvPr>
          <p:cNvSpPr>
            <a:spLocks noChangeAspect="1" noEditPoints="1"/>
          </p:cNvSpPr>
          <p:nvPr/>
        </p:nvSpPr>
        <p:spPr bwMode="black">
          <a:xfrm>
            <a:off x="11176136" y="6453088"/>
            <a:ext cx="823777" cy="216000"/>
          </a:xfrm>
          <a:custGeom>
            <a:avLst/>
            <a:gdLst>
              <a:gd name="T0" fmla="*/ 2494 w 4649"/>
              <a:gd name="T1" fmla="*/ 783 h 1219"/>
              <a:gd name="T2" fmla="*/ 2510 w 4649"/>
              <a:gd name="T3" fmla="*/ 896 h 1219"/>
              <a:gd name="T4" fmla="*/ 2461 w 4649"/>
              <a:gd name="T5" fmla="*/ 1063 h 1219"/>
              <a:gd name="T6" fmla="*/ 2333 w 4649"/>
              <a:gd name="T7" fmla="*/ 1180 h 1219"/>
              <a:gd name="T8" fmla="*/ 2154 w 4649"/>
              <a:gd name="T9" fmla="*/ 1219 h 1219"/>
              <a:gd name="T10" fmla="*/ 1990 w 4649"/>
              <a:gd name="T11" fmla="*/ 1174 h 1219"/>
              <a:gd name="T12" fmla="*/ 1888 w 4649"/>
              <a:gd name="T13" fmla="*/ 1073 h 1219"/>
              <a:gd name="T14" fmla="*/ 1848 w 4649"/>
              <a:gd name="T15" fmla="*/ 891 h 1219"/>
              <a:gd name="T16" fmla="*/ 2078 w 4649"/>
              <a:gd name="T17" fmla="*/ 843 h 1219"/>
              <a:gd name="T18" fmla="*/ 2095 w 4649"/>
              <a:gd name="T19" fmla="*/ 955 h 1219"/>
              <a:gd name="T20" fmla="*/ 2140 w 4649"/>
              <a:gd name="T21" fmla="*/ 1001 h 1219"/>
              <a:gd name="T22" fmla="*/ 2206 w 4649"/>
              <a:gd name="T23" fmla="*/ 987 h 1219"/>
              <a:gd name="T24" fmla="*/ 2228 w 4649"/>
              <a:gd name="T25" fmla="*/ 862 h 1219"/>
              <a:gd name="T26" fmla="*/ 2116 w 4649"/>
              <a:gd name="T27" fmla="*/ 728 h 1219"/>
              <a:gd name="T28" fmla="*/ 1887 w 4649"/>
              <a:gd name="T29" fmla="*/ 478 h 1219"/>
              <a:gd name="T30" fmla="*/ 1855 w 4649"/>
              <a:gd name="T31" fmla="*/ 362 h 1219"/>
              <a:gd name="T32" fmla="*/ 1880 w 4649"/>
              <a:gd name="T33" fmla="*/ 201 h 1219"/>
              <a:gd name="T34" fmla="*/ 1986 w 4649"/>
              <a:gd name="T35" fmla="*/ 65 h 1219"/>
              <a:gd name="T36" fmla="*/ 2150 w 4649"/>
              <a:gd name="T37" fmla="*/ 2 h 1219"/>
              <a:gd name="T38" fmla="*/ 2320 w 4649"/>
              <a:gd name="T39" fmla="*/ 28 h 1219"/>
              <a:gd name="T40" fmla="*/ 2444 w 4649"/>
              <a:gd name="T41" fmla="*/ 131 h 1219"/>
              <a:gd name="T42" fmla="*/ 2497 w 4649"/>
              <a:gd name="T43" fmla="*/ 293 h 1219"/>
              <a:gd name="T44" fmla="*/ 2481 w 4649"/>
              <a:gd name="T45" fmla="*/ 406 h 1219"/>
              <a:gd name="T46" fmla="*/ 2258 w 4649"/>
              <a:gd name="T47" fmla="*/ 278 h 1219"/>
              <a:gd name="T48" fmla="*/ 2218 w 4649"/>
              <a:gd name="T49" fmla="*/ 224 h 1219"/>
              <a:gd name="T50" fmla="*/ 2152 w 4649"/>
              <a:gd name="T51" fmla="*/ 232 h 1219"/>
              <a:gd name="T52" fmla="*/ 2126 w 4649"/>
              <a:gd name="T53" fmla="*/ 352 h 1219"/>
              <a:gd name="T54" fmla="*/ 2158 w 4649"/>
              <a:gd name="T55" fmla="*/ 427 h 1219"/>
              <a:gd name="T56" fmla="*/ 718 w 4649"/>
              <a:gd name="T57" fmla="*/ 26 h 1219"/>
              <a:gd name="T58" fmla="*/ 491 w 4649"/>
              <a:gd name="T59" fmla="*/ 1210 h 1219"/>
              <a:gd name="T60" fmla="*/ 230 w 4649"/>
              <a:gd name="T61" fmla="*/ 1189 h 1219"/>
              <a:gd name="T62" fmla="*/ 18 w 4649"/>
              <a:gd name="T63" fmla="*/ 13 h 1219"/>
              <a:gd name="T64" fmla="*/ 493 w 4649"/>
              <a:gd name="T65" fmla="*/ 33 h 1219"/>
              <a:gd name="T66" fmla="*/ 1409 w 4649"/>
              <a:gd name="T67" fmla="*/ 1193 h 1219"/>
              <a:gd name="T68" fmla="*/ 1173 w 4649"/>
              <a:gd name="T69" fmla="*/ 1207 h 1219"/>
              <a:gd name="T70" fmla="*/ 911 w 4649"/>
              <a:gd name="T71" fmla="*/ 1201 h 1219"/>
              <a:gd name="T72" fmla="*/ 691 w 4649"/>
              <a:gd name="T73" fmla="*/ 1200 h 1219"/>
              <a:gd name="T74" fmla="*/ 914 w 4649"/>
              <a:gd name="T75" fmla="*/ 15 h 1219"/>
              <a:gd name="T76" fmla="*/ 1179 w 4649"/>
              <a:gd name="T77" fmla="*/ 29 h 1219"/>
              <a:gd name="T78" fmla="*/ 3250 w 4649"/>
              <a:gd name="T79" fmla="*/ 1200 h 1219"/>
              <a:gd name="T80" fmla="*/ 3009 w 4649"/>
              <a:gd name="T81" fmla="*/ 1201 h 1219"/>
              <a:gd name="T82" fmla="*/ 2747 w 4649"/>
              <a:gd name="T83" fmla="*/ 1207 h 1219"/>
              <a:gd name="T84" fmla="*/ 2533 w 4649"/>
              <a:gd name="T85" fmla="*/ 1193 h 1219"/>
              <a:gd name="T86" fmla="*/ 2765 w 4649"/>
              <a:gd name="T87" fmla="*/ 13 h 1219"/>
              <a:gd name="T88" fmla="*/ 3137 w 4649"/>
              <a:gd name="T89" fmla="*/ 612 h 1219"/>
              <a:gd name="T90" fmla="*/ 4641 w 4649"/>
              <a:gd name="T91" fmla="*/ 1206 h 1219"/>
              <a:gd name="T92" fmla="*/ 4401 w 4649"/>
              <a:gd name="T93" fmla="*/ 1194 h 1219"/>
              <a:gd name="T94" fmla="*/ 4135 w 4649"/>
              <a:gd name="T95" fmla="*/ 1210 h 1219"/>
              <a:gd name="T96" fmla="*/ 3930 w 4649"/>
              <a:gd name="T97" fmla="*/ 1189 h 1219"/>
              <a:gd name="T98" fmla="*/ 4363 w 4649"/>
              <a:gd name="T99" fmla="*/ 13 h 1219"/>
              <a:gd name="T100" fmla="*/ 4648 w 4649"/>
              <a:gd name="T101" fmla="*/ 1189 h 1219"/>
              <a:gd name="T102" fmla="*/ 1742 w 4649"/>
              <a:gd name="T103" fmla="*/ 1209 h 1219"/>
              <a:gd name="T104" fmla="*/ 1500 w 4649"/>
              <a:gd name="T105" fmla="*/ 1190 h 1219"/>
              <a:gd name="T106" fmla="*/ 1733 w 4649"/>
              <a:gd name="T107" fmla="*/ 13 h 1219"/>
              <a:gd name="T108" fmla="*/ 3835 w 4649"/>
              <a:gd name="T109" fmla="*/ 955 h 1219"/>
              <a:gd name="T110" fmla="*/ 3854 w 4649"/>
              <a:gd name="T111" fmla="*/ 1198 h 1219"/>
              <a:gd name="T112" fmla="*/ 3358 w 4649"/>
              <a:gd name="T113" fmla="*/ 1209 h 1219"/>
              <a:gd name="T114" fmla="*/ 3349 w 4649"/>
              <a:gd name="T115" fmla="*/ 22 h 1219"/>
              <a:gd name="T116" fmla="*/ 3587 w 4649"/>
              <a:gd name="T117" fmla="*/ 22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649" h="1219">
                <a:moveTo>
                  <a:pt x="2421" y="667"/>
                </a:moveTo>
                <a:lnTo>
                  <a:pt x="2425" y="671"/>
                </a:lnTo>
                <a:lnTo>
                  <a:pt x="2436" y="682"/>
                </a:lnTo>
                <a:lnTo>
                  <a:pt x="2442" y="691"/>
                </a:lnTo>
                <a:lnTo>
                  <a:pt x="2450" y="701"/>
                </a:lnTo>
                <a:lnTo>
                  <a:pt x="2458" y="712"/>
                </a:lnTo>
                <a:lnTo>
                  <a:pt x="2467" y="725"/>
                </a:lnTo>
                <a:lnTo>
                  <a:pt x="2475" y="740"/>
                </a:lnTo>
                <a:lnTo>
                  <a:pt x="2483" y="756"/>
                </a:lnTo>
                <a:lnTo>
                  <a:pt x="2490" y="773"/>
                </a:lnTo>
                <a:lnTo>
                  <a:pt x="2494" y="783"/>
                </a:lnTo>
                <a:lnTo>
                  <a:pt x="2497" y="792"/>
                </a:lnTo>
                <a:lnTo>
                  <a:pt x="2500" y="802"/>
                </a:lnTo>
                <a:lnTo>
                  <a:pt x="2503" y="812"/>
                </a:lnTo>
                <a:lnTo>
                  <a:pt x="2505" y="822"/>
                </a:lnTo>
                <a:lnTo>
                  <a:pt x="2507" y="833"/>
                </a:lnTo>
                <a:lnTo>
                  <a:pt x="2508" y="844"/>
                </a:lnTo>
                <a:lnTo>
                  <a:pt x="2509" y="855"/>
                </a:lnTo>
                <a:lnTo>
                  <a:pt x="2510" y="867"/>
                </a:lnTo>
                <a:lnTo>
                  <a:pt x="2510" y="878"/>
                </a:lnTo>
                <a:lnTo>
                  <a:pt x="2510" y="887"/>
                </a:lnTo>
                <a:lnTo>
                  <a:pt x="2510" y="896"/>
                </a:lnTo>
                <a:lnTo>
                  <a:pt x="2510" y="912"/>
                </a:lnTo>
                <a:lnTo>
                  <a:pt x="2508" y="929"/>
                </a:lnTo>
                <a:lnTo>
                  <a:pt x="2506" y="945"/>
                </a:lnTo>
                <a:lnTo>
                  <a:pt x="2503" y="961"/>
                </a:lnTo>
                <a:lnTo>
                  <a:pt x="2499" y="976"/>
                </a:lnTo>
                <a:lnTo>
                  <a:pt x="2495" y="992"/>
                </a:lnTo>
                <a:lnTo>
                  <a:pt x="2490" y="1007"/>
                </a:lnTo>
                <a:lnTo>
                  <a:pt x="2483" y="1022"/>
                </a:lnTo>
                <a:lnTo>
                  <a:pt x="2477" y="1036"/>
                </a:lnTo>
                <a:lnTo>
                  <a:pt x="2469" y="1050"/>
                </a:lnTo>
                <a:lnTo>
                  <a:pt x="2461" y="1063"/>
                </a:lnTo>
                <a:lnTo>
                  <a:pt x="2452" y="1077"/>
                </a:lnTo>
                <a:lnTo>
                  <a:pt x="2443" y="1089"/>
                </a:lnTo>
                <a:lnTo>
                  <a:pt x="2433" y="1101"/>
                </a:lnTo>
                <a:lnTo>
                  <a:pt x="2422" y="1113"/>
                </a:lnTo>
                <a:lnTo>
                  <a:pt x="2411" y="1124"/>
                </a:lnTo>
                <a:lnTo>
                  <a:pt x="2399" y="1135"/>
                </a:lnTo>
                <a:lnTo>
                  <a:pt x="2387" y="1145"/>
                </a:lnTo>
                <a:lnTo>
                  <a:pt x="2374" y="1155"/>
                </a:lnTo>
                <a:lnTo>
                  <a:pt x="2361" y="1164"/>
                </a:lnTo>
                <a:lnTo>
                  <a:pt x="2347" y="1172"/>
                </a:lnTo>
                <a:lnTo>
                  <a:pt x="2333" y="1180"/>
                </a:lnTo>
                <a:lnTo>
                  <a:pt x="2317" y="1187"/>
                </a:lnTo>
                <a:lnTo>
                  <a:pt x="2302" y="1194"/>
                </a:lnTo>
                <a:lnTo>
                  <a:pt x="2287" y="1200"/>
                </a:lnTo>
                <a:lnTo>
                  <a:pt x="2271" y="1205"/>
                </a:lnTo>
                <a:lnTo>
                  <a:pt x="2255" y="1209"/>
                </a:lnTo>
                <a:lnTo>
                  <a:pt x="2239" y="1213"/>
                </a:lnTo>
                <a:lnTo>
                  <a:pt x="2222" y="1215"/>
                </a:lnTo>
                <a:lnTo>
                  <a:pt x="2205" y="1217"/>
                </a:lnTo>
                <a:lnTo>
                  <a:pt x="2188" y="1219"/>
                </a:lnTo>
                <a:lnTo>
                  <a:pt x="2171" y="1219"/>
                </a:lnTo>
                <a:lnTo>
                  <a:pt x="2154" y="1219"/>
                </a:lnTo>
                <a:lnTo>
                  <a:pt x="2137" y="1218"/>
                </a:lnTo>
                <a:lnTo>
                  <a:pt x="2121" y="1216"/>
                </a:lnTo>
                <a:lnTo>
                  <a:pt x="2105" y="1214"/>
                </a:lnTo>
                <a:lnTo>
                  <a:pt x="2089" y="1211"/>
                </a:lnTo>
                <a:lnTo>
                  <a:pt x="2074" y="1207"/>
                </a:lnTo>
                <a:lnTo>
                  <a:pt x="2059" y="1203"/>
                </a:lnTo>
                <a:lnTo>
                  <a:pt x="2044" y="1199"/>
                </a:lnTo>
                <a:lnTo>
                  <a:pt x="2030" y="1193"/>
                </a:lnTo>
                <a:lnTo>
                  <a:pt x="2016" y="1187"/>
                </a:lnTo>
                <a:lnTo>
                  <a:pt x="2003" y="1181"/>
                </a:lnTo>
                <a:lnTo>
                  <a:pt x="1990" y="1174"/>
                </a:lnTo>
                <a:lnTo>
                  <a:pt x="1977" y="1166"/>
                </a:lnTo>
                <a:lnTo>
                  <a:pt x="1971" y="1162"/>
                </a:lnTo>
                <a:lnTo>
                  <a:pt x="1965" y="1158"/>
                </a:lnTo>
                <a:lnTo>
                  <a:pt x="1954" y="1149"/>
                </a:lnTo>
                <a:lnTo>
                  <a:pt x="1943" y="1140"/>
                </a:lnTo>
                <a:lnTo>
                  <a:pt x="1932" y="1130"/>
                </a:lnTo>
                <a:lnTo>
                  <a:pt x="1922" y="1120"/>
                </a:lnTo>
                <a:lnTo>
                  <a:pt x="1913" y="1109"/>
                </a:lnTo>
                <a:lnTo>
                  <a:pt x="1904" y="1098"/>
                </a:lnTo>
                <a:lnTo>
                  <a:pt x="1895" y="1086"/>
                </a:lnTo>
                <a:lnTo>
                  <a:pt x="1888" y="1073"/>
                </a:lnTo>
                <a:lnTo>
                  <a:pt x="1881" y="1061"/>
                </a:lnTo>
                <a:lnTo>
                  <a:pt x="1874" y="1047"/>
                </a:lnTo>
                <a:lnTo>
                  <a:pt x="1869" y="1034"/>
                </a:lnTo>
                <a:lnTo>
                  <a:pt x="1864" y="1019"/>
                </a:lnTo>
                <a:lnTo>
                  <a:pt x="1859" y="1005"/>
                </a:lnTo>
                <a:lnTo>
                  <a:pt x="1856" y="990"/>
                </a:lnTo>
                <a:lnTo>
                  <a:pt x="1853" y="974"/>
                </a:lnTo>
                <a:lnTo>
                  <a:pt x="1851" y="958"/>
                </a:lnTo>
                <a:lnTo>
                  <a:pt x="1849" y="942"/>
                </a:lnTo>
                <a:lnTo>
                  <a:pt x="1849" y="925"/>
                </a:lnTo>
                <a:lnTo>
                  <a:pt x="1848" y="891"/>
                </a:lnTo>
                <a:lnTo>
                  <a:pt x="1849" y="859"/>
                </a:lnTo>
                <a:lnTo>
                  <a:pt x="1849" y="856"/>
                </a:lnTo>
                <a:lnTo>
                  <a:pt x="1850" y="852"/>
                </a:lnTo>
                <a:lnTo>
                  <a:pt x="1851" y="850"/>
                </a:lnTo>
                <a:lnTo>
                  <a:pt x="1854" y="847"/>
                </a:lnTo>
                <a:lnTo>
                  <a:pt x="1856" y="845"/>
                </a:lnTo>
                <a:lnTo>
                  <a:pt x="1859" y="844"/>
                </a:lnTo>
                <a:lnTo>
                  <a:pt x="1863" y="843"/>
                </a:lnTo>
                <a:lnTo>
                  <a:pt x="1866" y="842"/>
                </a:lnTo>
                <a:lnTo>
                  <a:pt x="2074" y="842"/>
                </a:lnTo>
                <a:lnTo>
                  <a:pt x="2078" y="843"/>
                </a:lnTo>
                <a:lnTo>
                  <a:pt x="2081" y="844"/>
                </a:lnTo>
                <a:lnTo>
                  <a:pt x="2084" y="845"/>
                </a:lnTo>
                <a:lnTo>
                  <a:pt x="2087" y="848"/>
                </a:lnTo>
                <a:lnTo>
                  <a:pt x="2089" y="850"/>
                </a:lnTo>
                <a:lnTo>
                  <a:pt x="2090" y="853"/>
                </a:lnTo>
                <a:lnTo>
                  <a:pt x="2092" y="857"/>
                </a:lnTo>
                <a:lnTo>
                  <a:pt x="2092" y="860"/>
                </a:lnTo>
                <a:lnTo>
                  <a:pt x="2092" y="935"/>
                </a:lnTo>
                <a:lnTo>
                  <a:pt x="2093" y="942"/>
                </a:lnTo>
                <a:lnTo>
                  <a:pt x="2094" y="948"/>
                </a:lnTo>
                <a:lnTo>
                  <a:pt x="2095" y="955"/>
                </a:lnTo>
                <a:lnTo>
                  <a:pt x="2098" y="961"/>
                </a:lnTo>
                <a:lnTo>
                  <a:pt x="2101" y="967"/>
                </a:lnTo>
                <a:lnTo>
                  <a:pt x="2104" y="973"/>
                </a:lnTo>
                <a:lnTo>
                  <a:pt x="2108" y="978"/>
                </a:lnTo>
                <a:lnTo>
                  <a:pt x="2110" y="981"/>
                </a:lnTo>
                <a:lnTo>
                  <a:pt x="2112" y="983"/>
                </a:lnTo>
                <a:lnTo>
                  <a:pt x="2117" y="988"/>
                </a:lnTo>
                <a:lnTo>
                  <a:pt x="2122" y="992"/>
                </a:lnTo>
                <a:lnTo>
                  <a:pt x="2128" y="996"/>
                </a:lnTo>
                <a:lnTo>
                  <a:pt x="2134" y="999"/>
                </a:lnTo>
                <a:lnTo>
                  <a:pt x="2140" y="1001"/>
                </a:lnTo>
                <a:lnTo>
                  <a:pt x="2147" y="1003"/>
                </a:lnTo>
                <a:lnTo>
                  <a:pt x="2153" y="1004"/>
                </a:lnTo>
                <a:lnTo>
                  <a:pt x="2160" y="1005"/>
                </a:lnTo>
                <a:lnTo>
                  <a:pt x="2167" y="1004"/>
                </a:lnTo>
                <a:lnTo>
                  <a:pt x="2173" y="1003"/>
                </a:lnTo>
                <a:lnTo>
                  <a:pt x="2180" y="1002"/>
                </a:lnTo>
                <a:lnTo>
                  <a:pt x="2186" y="1000"/>
                </a:lnTo>
                <a:lnTo>
                  <a:pt x="2191" y="998"/>
                </a:lnTo>
                <a:lnTo>
                  <a:pt x="2197" y="995"/>
                </a:lnTo>
                <a:lnTo>
                  <a:pt x="2202" y="991"/>
                </a:lnTo>
                <a:lnTo>
                  <a:pt x="2206" y="987"/>
                </a:lnTo>
                <a:lnTo>
                  <a:pt x="2211" y="983"/>
                </a:lnTo>
                <a:lnTo>
                  <a:pt x="2215" y="979"/>
                </a:lnTo>
                <a:lnTo>
                  <a:pt x="2218" y="974"/>
                </a:lnTo>
                <a:lnTo>
                  <a:pt x="2221" y="969"/>
                </a:lnTo>
                <a:lnTo>
                  <a:pt x="2224" y="963"/>
                </a:lnTo>
                <a:lnTo>
                  <a:pt x="2226" y="957"/>
                </a:lnTo>
                <a:lnTo>
                  <a:pt x="2227" y="951"/>
                </a:lnTo>
                <a:lnTo>
                  <a:pt x="2228" y="948"/>
                </a:lnTo>
                <a:lnTo>
                  <a:pt x="2228" y="945"/>
                </a:lnTo>
                <a:lnTo>
                  <a:pt x="2228" y="871"/>
                </a:lnTo>
                <a:lnTo>
                  <a:pt x="2228" y="862"/>
                </a:lnTo>
                <a:lnTo>
                  <a:pt x="2226" y="855"/>
                </a:lnTo>
                <a:lnTo>
                  <a:pt x="2224" y="847"/>
                </a:lnTo>
                <a:lnTo>
                  <a:pt x="2220" y="838"/>
                </a:lnTo>
                <a:lnTo>
                  <a:pt x="2215" y="827"/>
                </a:lnTo>
                <a:lnTo>
                  <a:pt x="2211" y="822"/>
                </a:lnTo>
                <a:lnTo>
                  <a:pt x="2207" y="817"/>
                </a:lnTo>
                <a:lnTo>
                  <a:pt x="2198" y="805"/>
                </a:lnTo>
                <a:lnTo>
                  <a:pt x="2191" y="798"/>
                </a:lnTo>
                <a:lnTo>
                  <a:pt x="2181" y="788"/>
                </a:lnTo>
                <a:lnTo>
                  <a:pt x="2152" y="761"/>
                </a:lnTo>
                <a:lnTo>
                  <a:pt x="2116" y="728"/>
                </a:lnTo>
                <a:lnTo>
                  <a:pt x="2078" y="693"/>
                </a:lnTo>
                <a:lnTo>
                  <a:pt x="2008" y="632"/>
                </a:lnTo>
                <a:lnTo>
                  <a:pt x="1978" y="604"/>
                </a:lnTo>
                <a:lnTo>
                  <a:pt x="1973" y="599"/>
                </a:lnTo>
                <a:lnTo>
                  <a:pt x="1960" y="584"/>
                </a:lnTo>
                <a:lnTo>
                  <a:pt x="1941" y="562"/>
                </a:lnTo>
                <a:lnTo>
                  <a:pt x="1930" y="548"/>
                </a:lnTo>
                <a:lnTo>
                  <a:pt x="1919" y="533"/>
                </a:lnTo>
                <a:lnTo>
                  <a:pt x="1908" y="516"/>
                </a:lnTo>
                <a:lnTo>
                  <a:pt x="1897" y="497"/>
                </a:lnTo>
                <a:lnTo>
                  <a:pt x="1887" y="478"/>
                </a:lnTo>
                <a:lnTo>
                  <a:pt x="1882" y="468"/>
                </a:lnTo>
                <a:lnTo>
                  <a:pt x="1878" y="457"/>
                </a:lnTo>
                <a:lnTo>
                  <a:pt x="1873" y="446"/>
                </a:lnTo>
                <a:lnTo>
                  <a:pt x="1869" y="435"/>
                </a:lnTo>
                <a:lnTo>
                  <a:pt x="1866" y="424"/>
                </a:lnTo>
                <a:lnTo>
                  <a:pt x="1863" y="413"/>
                </a:lnTo>
                <a:lnTo>
                  <a:pt x="1860" y="402"/>
                </a:lnTo>
                <a:lnTo>
                  <a:pt x="1858" y="390"/>
                </a:lnTo>
                <a:lnTo>
                  <a:pt x="1856" y="378"/>
                </a:lnTo>
                <a:lnTo>
                  <a:pt x="1855" y="366"/>
                </a:lnTo>
                <a:lnTo>
                  <a:pt x="1855" y="362"/>
                </a:lnTo>
                <a:lnTo>
                  <a:pt x="1854" y="346"/>
                </a:lnTo>
                <a:lnTo>
                  <a:pt x="1854" y="330"/>
                </a:lnTo>
                <a:lnTo>
                  <a:pt x="1854" y="313"/>
                </a:lnTo>
                <a:lnTo>
                  <a:pt x="1855" y="296"/>
                </a:lnTo>
                <a:lnTo>
                  <a:pt x="1858" y="279"/>
                </a:lnTo>
                <a:lnTo>
                  <a:pt x="1860" y="263"/>
                </a:lnTo>
                <a:lnTo>
                  <a:pt x="1864" y="247"/>
                </a:lnTo>
                <a:lnTo>
                  <a:pt x="1869" y="231"/>
                </a:lnTo>
                <a:lnTo>
                  <a:pt x="1871" y="224"/>
                </a:lnTo>
                <a:lnTo>
                  <a:pt x="1874" y="216"/>
                </a:lnTo>
                <a:lnTo>
                  <a:pt x="1880" y="201"/>
                </a:lnTo>
                <a:lnTo>
                  <a:pt x="1886" y="187"/>
                </a:lnTo>
                <a:lnTo>
                  <a:pt x="1894" y="172"/>
                </a:lnTo>
                <a:lnTo>
                  <a:pt x="1901" y="159"/>
                </a:lnTo>
                <a:lnTo>
                  <a:pt x="1910" y="145"/>
                </a:lnTo>
                <a:lnTo>
                  <a:pt x="1919" y="132"/>
                </a:lnTo>
                <a:lnTo>
                  <a:pt x="1929" y="120"/>
                </a:lnTo>
                <a:lnTo>
                  <a:pt x="1939" y="108"/>
                </a:lnTo>
                <a:lnTo>
                  <a:pt x="1950" y="96"/>
                </a:lnTo>
                <a:lnTo>
                  <a:pt x="1962" y="85"/>
                </a:lnTo>
                <a:lnTo>
                  <a:pt x="1974" y="75"/>
                </a:lnTo>
                <a:lnTo>
                  <a:pt x="1986" y="65"/>
                </a:lnTo>
                <a:lnTo>
                  <a:pt x="1999" y="56"/>
                </a:lnTo>
                <a:lnTo>
                  <a:pt x="2012" y="48"/>
                </a:lnTo>
                <a:lnTo>
                  <a:pt x="2026" y="40"/>
                </a:lnTo>
                <a:lnTo>
                  <a:pt x="2041" y="32"/>
                </a:lnTo>
                <a:lnTo>
                  <a:pt x="2055" y="26"/>
                </a:lnTo>
                <a:lnTo>
                  <a:pt x="2070" y="20"/>
                </a:lnTo>
                <a:lnTo>
                  <a:pt x="2085" y="15"/>
                </a:lnTo>
                <a:lnTo>
                  <a:pt x="2101" y="10"/>
                </a:lnTo>
                <a:lnTo>
                  <a:pt x="2117" y="7"/>
                </a:lnTo>
                <a:lnTo>
                  <a:pt x="2133" y="4"/>
                </a:lnTo>
                <a:lnTo>
                  <a:pt x="2150" y="2"/>
                </a:lnTo>
                <a:lnTo>
                  <a:pt x="2167" y="0"/>
                </a:lnTo>
                <a:lnTo>
                  <a:pt x="2184" y="0"/>
                </a:lnTo>
                <a:lnTo>
                  <a:pt x="2200" y="0"/>
                </a:lnTo>
                <a:lnTo>
                  <a:pt x="2216" y="1"/>
                </a:lnTo>
                <a:lnTo>
                  <a:pt x="2232" y="3"/>
                </a:lnTo>
                <a:lnTo>
                  <a:pt x="2247" y="6"/>
                </a:lnTo>
                <a:lnTo>
                  <a:pt x="2262" y="9"/>
                </a:lnTo>
                <a:lnTo>
                  <a:pt x="2277" y="13"/>
                </a:lnTo>
                <a:lnTo>
                  <a:pt x="2292" y="17"/>
                </a:lnTo>
                <a:lnTo>
                  <a:pt x="2306" y="22"/>
                </a:lnTo>
                <a:lnTo>
                  <a:pt x="2320" y="28"/>
                </a:lnTo>
                <a:lnTo>
                  <a:pt x="2335" y="35"/>
                </a:lnTo>
                <a:lnTo>
                  <a:pt x="2348" y="42"/>
                </a:lnTo>
                <a:lnTo>
                  <a:pt x="2360" y="49"/>
                </a:lnTo>
                <a:lnTo>
                  <a:pt x="2373" y="58"/>
                </a:lnTo>
                <a:lnTo>
                  <a:pt x="2384" y="66"/>
                </a:lnTo>
                <a:lnTo>
                  <a:pt x="2396" y="76"/>
                </a:lnTo>
                <a:lnTo>
                  <a:pt x="2406" y="86"/>
                </a:lnTo>
                <a:lnTo>
                  <a:pt x="2417" y="96"/>
                </a:lnTo>
                <a:lnTo>
                  <a:pt x="2426" y="107"/>
                </a:lnTo>
                <a:lnTo>
                  <a:pt x="2436" y="119"/>
                </a:lnTo>
                <a:lnTo>
                  <a:pt x="2444" y="131"/>
                </a:lnTo>
                <a:lnTo>
                  <a:pt x="2452" y="143"/>
                </a:lnTo>
                <a:lnTo>
                  <a:pt x="2460" y="156"/>
                </a:lnTo>
                <a:lnTo>
                  <a:pt x="2467" y="170"/>
                </a:lnTo>
                <a:lnTo>
                  <a:pt x="2473" y="184"/>
                </a:lnTo>
                <a:lnTo>
                  <a:pt x="2478" y="198"/>
                </a:lnTo>
                <a:lnTo>
                  <a:pt x="2483" y="213"/>
                </a:lnTo>
                <a:lnTo>
                  <a:pt x="2488" y="228"/>
                </a:lnTo>
                <a:lnTo>
                  <a:pt x="2491" y="244"/>
                </a:lnTo>
                <a:lnTo>
                  <a:pt x="2494" y="260"/>
                </a:lnTo>
                <a:lnTo>
                  <a:pt x="2496" y="276"/>
                </a:lnTo>
                <a:lnTo>
                  <a:pt x="2497" y="293"/>
                </a:lnTo>
                <a:lnTo>
                  <a:pt x="2498" y="310"/>
                </a:lnTo>
                <a:lnTo>
                  <a:pt x="2498" y="350"/>
                </a:lnTo>
                <a:lnTo>
                  <a:pt x="2498" y="388"/>
                </a:lnTo>
                <a:lnTo>
                  <a:pt x="2498" y="392"/>
                </a:lnTo>
                <a:lnTo>
                  <a:pt x="2497" y="395"/>
                </a:lnTo>
                <a:lnTo>
                  <a:pt x="2495" y="398"/>
                </a:lnTo>
                <a:lnTo>
                  <a:pt x="2493" y="401"/>
                </a:lnTo>
                <a:lnTo>
                  <a:pt x="2491" y="403"/>
                </a:lnTo>
                <a:lnTo>
                  <a:pt x="2488" y="404"/>
                </a:lnTo>
                <a:lnTo>
                  <a:pt x="2484" y="405"/>
                </a:lnTo>
                <a:lnTo>
                  <a:pt x="2481" y="406"/>
                </a:lnTo>
                <a:lnTo>
                  <a:pt x="2277" y="405"/>
                </a:lnTo>
                <a:lnTo>
                  <a:pt x="2273" y="405"/>
                </a:lnTo>
                <a:lnTo>
                  <a:pt x="2270" y="404"/>
                </a:lnTo>
                <a:lnTo>
                  <a:pt x="2267" y="402"/>
                </a:lnTo>
                <a:lnTo>
                  <a:pt x="2264" y="400"/>
                </a:lnTo>
                <a:lnTo>
                  <a:pt x="2262" y="397"/>
                </a:lnTo>
                <a:lnTo>
                  <a:pt x="2260" y="394"/>
                </a:lnTo>
                <a:lnTo>
                  <a:pt x="2259" y="391"/>
                </a:lnTo>
                <a:lnTo>
                  <a:pt x="2259" y="387"/>
                </a:lnTo>
                <a:lnTo>
                  <a:pt x="2259" y="285"/>
                </a:lnTo>
                <a:lnTo>
                  <a:pt x="2258" y="278"/>
                </a:lnTo>
                <a:lnTo>
                  <a:pt x="2257" y="271"/>
                </a:lnTo>
                <a:lnTo>
                  <a:pt x="2256" y="265"/>
                </a:lnTo>
                <a:lnTo>
                  <a:pt x="2253" y="259"/>
                </a:lnTo>
                <a:lnTo>
                  <a:pt x="2251" y="253"/>
                </a:lnTo>
                <a:lnTo>
                  <a:pt x="2247" y="248"/>
                </a:lnTo>
                <a:lnTo>
                  <a:pt x="2244" y="243"/>
                </a:lnTo>
                <a:lnTo>
                  <a:pt x="2239" y="238"/>
                </a:lnTo>
                <a:lnTo>
                  <a:pt x="2235" y="234"/>
                </a:lnTo>
                <a:lnTo>
                  <a:pt x="2229" y="230"/>
                </a:lnTo>
                <a:lnTo>
                  <a:pt x="2224" y="226"/>
                </a:lnTo>
                <a:lnTo>
                  <a:pt x="2218" y="224"/>
                </a:lnTo>
                <a:lnTo>
                  <a:pt x="2212" y="221"/>
                </a:lnTo>
                <a:lnTo>
                  <a:pt x="2206" y="220"/>
                </a:lnTo>
                <a:lnTo>
                  <a:pt x="2199" y="219"/>
                </a:lnTo>
                <a:lnTo>
                  <a:pt x="2192" y="218"/>
                </a:lnTo>
                <a:lnTo>
                  <a:pt x="2186" y="219"/>
                </a:lnTo>
                <a:lnTo>
                  <a:pt x="2180" y="220"/>
                </a:lnTo>
                <a:lnTo>
                  <a:pt x="2174" y="221"/>
                </a:lnTo>
                <a:lnTo>
                  <a:pt x="2168" y="223"/>
                </a:lnTo>
                <a:lnTo>
                  <a:pt x="2162" y="226"/>
                </a:lnTo>
                <a:lnTo>
                  <a:pt x="2157" y="229"/>
                </a:lnTo>
                <a:lnTo>
                  <a:pt x="2152" y="232"/>
                </a:lnTo>
                <a:lnTo>
                  <a:pt x="2148" y="236"/>
                </a:lnTo>
                <a:lnTo>
                  <a:pt x="2143" y="240"/>
                </a:lnTo>
                <a:lnTo>
                  <a:pt x="2140" y="245"/>
                </a:lnTo>
                <a:lnTo>
                  <a:pt x="2136" y="250"/>
                </a:lnTo>
                <a:lnTo>
                  <a:pt x="2133" y="255"/>
                </a:lnTo>
                <a:lnTo>
                  <a:pt x="2131" y="261"/>
                </a:lnTo>
                <a:lnTo>
                  <a:pt x="2129" y="267"/>
                </a:lnTo>
                <a:lnTo>
                  <a:pt x="2127" y="273"/>
                </a:lnTo>
                <a:lnTo>
                  <a:pt x="2127" y="279"/>
                </a:lnTo>
                <a:lnTo>
                  <a:pt x="2126" y="349"/>
                </a:lnTo>
                <a:lnTo>
                  <a:pt x="2126" y="352"/>
                </a:lnTo>
                <a:lnTo>
                  <a:pt x="2128" y="366"/>
                </a:lnTo>
                <a:lnTo>
                  <a:pt x="2130" y="375"/>
                </a:lnTo>
                <a:lnTo>
                  <a:pt x="2133" y="386"/>
                </a:lnTo>
                <a:lnTo>
                  <a:pt x="2135" y="392"/>
                </a:lnTo>
                <a:lnTo>
                  <a:pt x="2138" y="398"/>
                </a:lnTo>
                <a:lnTo>
                  <a:pt x="2140" y="403"/>
                </a:lnTo>
                <a:lnTo>
                  <a:pt x="2143" y="409"/>
                </a:lnTo>
                <a:lnTo>
                  <a:pt x="2146" y="414"/>
                </a:lnTo>
                <a:lnTo>
                  <a:pt x="2150" y="419"/>
                </a:lnTo>
                <a:lnTo>
                  <a:pt x="2154" y="423"/>
                </a:lnTo>
                <a:lnTo>
                  <a:pt x="2158" y="427"/>
                </a:lnTo>
                <a:lnTo>
                  <a:pt x="2174" y="440"/>
                </a:lnTo>
                <a:lnTo>
                  <a:pt x="2206" y="469"/>
                </a:lnTo>
                <a:lnTo>
                  <a:pt x="2295" y="551"/>
                </a:lnTo>
                <a:lnTo>
                  <a:pt x="2421" y="667"/>
                </a:lnTo>
                <a:close/>
                <a:moveTo>
                  <a:pt x="701" y="13"/>
                </a:moveTo>
                <a:lnTo>
                  <a:pt x="705" y="14"/>
                </a:lnTo>
                <a:lnTo>
                  <a:pt x="709" y="15"/>
                </a:lnTo>
                <a:lnTo>
                  <a:pt x="712" y="17"/>
                </a:lnTo>
                <a:lnTo>
                  <a:pt x="715" y="19"/>
                </a:lnTo>
                <a:lnTo>
                  <a:pt x="717" y="22"/>
                </a:lnTo>
                <a:lnTo>
                  <a:pt x="718" y="26"/>
                </a:lnTo>
                <a:lnTo>
                  <a:pt x="719" y="30"/>
                </a:lnTo>
                <a:lnTo>
                  <a:pt x="719" y="34"/>
                </a:lnTo>
                <a:lnTo>
                  <a:pt x="615" y="612"/>
                </a:lnTo>
                <a:lnTo>
                  <a:pt x="511" y="1189"/>
                </a:lnTo>
                <a:lnTo>
                  <a:pt x="510" y="1193"/>
                </a:lnTo>
                <a:lnTo>
                  <a:pt x="508" y="1197"/>
                </a:lnTo>
                <a:lnTo>
                  <a:pt x="506" y="1201"/>
                </a:lnTo>
                <a:lnTo>
                  <a:pt x="502" y="1204"/>
                </a:lnTo>
                <a:lnTo>
                  <a:pt x="499" y="1207"/>
                </a:lnTo>
                <a:lnTo>
                  <a:pt x="495" y="1208"/>
                </a:lnTo>
                <a:lnTo>
                  <a:pt x="491" y="1210"/>
                </a:lnTo>
                <a:lnTo>
                  <a:pt x="487" y="1210"/>
                </a:lnTo>
                <a:lnTo>
                  <a:pt x="436" y="1210"/>
                </a:lnTo>
                <a:lnTo>
                  <a:pt x="254" y="1210"/>
                </a:lnTo>
                <a:lnTo>
                  <a:pt x="250" y="1210"/>
                </a:lnTo>
                <a:lnTo>
                  <a:pt x="246" y="1208"/>
                </a:lnTo>
                <a:lnTo>
                  <a:pt x="242" y="1206"/>
                </a:lnTo>
                <a:lnTo>
                  <a:pt x="238" y="1204"/>
                </a:lnTo>
                <a:lnTo>
                  <a:pt x="235" y="1201"/>
                </a:lnTo>
                <a:lnTo>
                  <a:pt x="233" y="1197"/>
                </a:lnTo>
                <a:lnTo>
                  <a:pt x="231" y="1193"/>
                </a:lnTo>
                <a:lnTo>
                  <a:pt x="230" y="1189"/>
                </a:lnTo>
                <a:lnTo>
                  <a:pt x="115" y="612"/>
                </a:lnTo>
                <a:lnTo>
                  <a:pt x="0" y="34"/>
                </a:lnTo>
                <a:lnTo>
                  <a:pt x="0" y="30"/>
                </a:lnTo>
                <a:lnTo>
                  <a:pt x="1" y="26"/>
                </a:lnTo>
                <a:lnTo>
                  <a:pt x="1" y="24"/>
                </a:lnTo>
                <a:lnTo>
                  <a:pt x="2" y="22"/>
                </a:lnTo>
                <a:lnTo>
                  <a:pt x="4" y="19"/>
                </a:lnTo>
                <a:lnTo>
                  <a:pt x="7" y="16"/>
                </a:lnTo>
                <a:lnTo>
                  <a:pt x="10" y="15"/>
                </a:lnTo>
                <a:lnTo>
                  <a:pt x="14" y="13"/>
                </a:lnTo>
                <a:lnTo>
                  <a:pt x="18" y="13"/>
                </a:lnTo>
                <a:lnTo>
                  <a:pt x="225" y="13"/>
                </a:lnTo>
                <a:lnTo>
                  <a:pt x="229" y="13"/>
                </a:lnTo>
                <a:lnTo>
                  <a:pt x="233" y="14"/>
                </a:lnTo>
                <a:lnTo>
                  <a:pt x="237" y="16"/>
                </a:lnTo>
                <a:lnTo>
                  <a:pt x="241" y="19"/>
                </a:lnTo>
                <a:lnTo>
                  <a:pt x="244" y="22"/>
                </a:lnTo>
                <a:lnTo>
                  <a:pt x="246" y="25"/>
                </a:lnTo>
                <a:lnTo>
                  <a:pt x="248" y="29"/>
                </a:lnTo>
                <a:lnTo>
                  <a:pt x="249" y="33"/>
                </a:lnTo>
                <a:lnTo>
                  <a:pt x="365" y="696"/>
                </a:lnTo>
                <a:lnTo>
                  <a:pt x="493" y="33"/>
                </a:lnTo>
                <a:lnTo>
                  <a:pt x="495" y="29"/>
                </a:lnTo>
                <a:lnTo>
                  <a:pt x="496" y="25"/>
                </a:lnTo>
                <a:lnTo>
                  <a:pt x="499" y="22"/>
                </a:lnTo>
                <a:lnTo>
                  <a:pt x="502" y="19"/>
                </a:lnTo>
                <a:lnTo>
                  <a:pt x="506" y="16"/>
                </a:lnTo>
                <a:lnTo>
                  <a:pt x="509" y="15"/>
                </a:lnTo>
                <a:lnTo>
                  <a:pt x="513" y="13"/>
                </a:lnTo>
                <a:lnTo>
                  <a:pt x="518" y="13"/>
                </a:lnTo>
                <a:lnTo>
                  <a:pt x="701" y="13"/>
                </a:lnTo>
                <a:close/>
                <a:moveTo>
                  <a:pt x="1409" y="1189"/>
                </a:moveTo>
                <a:lnTo>
                  <a:pt x="1409" y="1193"/>
                </a:lnTo>
                <a:lnTo>
                  <a:pt x="1409" y="1197"/>
                </a:lnTo>
                <a:lnTo>
                  <a:pt x="1407" y="1200"/>
                </a:lnTo>
                <a:lnTo>
                  <a:pt x="1405" y="1204"/>
                </a:lnTo>
                <a:lnTo>
                  <a:pt x="1402" y="1206"/>
                </a:lnTo>
                <a:lnTo>
                  <a:pt x="1398" y="1208"/>
                </a:lnTo>
                <a:lnTo>
                  <a:pt x="1395" y="1210"/>
                </a:lnTo>
                <a:lnTo>
                  <a:pt x="1390" y="1210"/>
                </a:lnTo>
                <a:lnTo>
                  <a:pt x="1185" y="1210"/>
                </a:lnTo>
                <a:lnTo>
                  <a:pt x="1181" y="1210"/>
                </a:lnTo>
                <a:lnTo>
                  <a:pt x="1177" y="1209"/>
                </a:lnTo>
                <a:lnTo>
                  <a:pt x="1173" y="1207"/>
                </a:lnTo>
                <a:lnTo>
                  <a:pt x="1169" y="1204"/>
                </a:lnTo>
                <a:lnTo>
                  <a:pt x="1166" y="1201"/>
                </a:lnTo>
                <a:lnTo>
                  <a:pt x="1164" y="1198"/>
                </a:lnTo>
                <a:lnTo>
                  <a:pt x="1162" y="1194"/>
                </a:lnTo>
                <a:lnTo>
                  <a:pt x="1161" y="1190"/>
                </a:lnTo>
                <a:lnTo>
                  <a:pt x="1143" y="1087"/>
                </a:lnTo>
                <a:lnTo>
                  <a:pt x="936" y="1087"/>
                </a:lnTo>
                <a:lnTo>
                  <a:pt x="916" y="1190"/>
                </a:lnTo>
                <a:lnTo>
                  <a:pt x="915" y="1194"/>
                </a:lnTo>
                <a:lnTo>
                  <a:pt x="913" y="1198"/>
                </a:lnTo>
                <a:lnTo>
                  <a:pt x="911" y="1201"/>
                </a:lnTo>
                <a:lnTo>
                  <a:pt x="908" y="1204"/>
                </a:lnTo>
                <a:lnTo>
                  <a:pt x="904" y="1207"/>
                </a:lnTo>
                <a:lnTo>
                  <a:pt x="900" y="1209"/>
                </a:lnTo>
                <a:lnTo>
                  <a:pt x="896" y="1210"/>
                </a:lnTo>
                <a:lnTo>
                  <a:pt x="892" y="1210"/>
                </a:lnTo>
                <a:lnTo>
                  <a:pt x="705" y="1210"/>
                </a:lnTo>
                <a:lnTo>
                  <a:pt x="701" y="1210"/>
                </a:lnTo>
                <a:lnTo>
                  <a:pt x="698" y="1208"/>
                </a:lnTo>
                <a:lnTo>
                  <a:pt x="695" y="1206"/>
                </a:lnTo>
                <a:lnTo>
                  <a:pt x="692" y="1204"/>
                </a:lnTo>
                <a:lnTo>
                  <a:pt x="691" y="1200"/>
                </a:lnTo>
                <a:lnTo>
                  <a:pt x="690" y="1197"/>
                </a:lnTo>
                <a:lnTo>
                  <a:pt x="690" y="1193"/>
                </a:lnTo>
                <a:lnTo>
                  <a:pt x="690" y="1189"/>
                </a:lnTo>
                <a:lnTo>
                  <a:pt x="795" y="612"/>
                </a:lnTo>
                <a:lnTo>
                  <a:pt x="899" y="34"/>
                </a:lnTo>
                <a:lnTo>
                  <a:pt x="900" y="29"/>
                </a:lnTo>
                <a:lnTo>
                  <a:pt x="902" y="26"/>
                </a:lnTo>
                <a:lnTo>
                  <a:pt x="904" y="22"/>
                </a:lnTo>
                <a:lnTo>
                  <a:pt x="907" y="19"/>
                </a:lnTo>
                <a:lnTo>
                  <a:pt x="911" y="16"/>
                </a:lnTo>
                <a:lnTo>
                  <a:pt x="914" y="15"/>
                </a:lnTo>
                <a:lnTo>
                  <a:pt x="919" y="13"/>
                </a:lnTo>
                <a:lnTo>
                  <a:pt x="923" y="13"/>
                </a:lnTo>
                <a:lnTo>
                  <a:pt x="1125" y="13"/>
                </a:lnTo>
                <a:lnTo>
                  <a:pt x="1154" y="13"/>
                </a:lnTo>
                <a:lnTo>
                  <a:pt x="1158" y="13"/>
                </a:lnTo>
                <a:lnTo>
                  <a:pt x="1163" y="15"/>
                </a:lnTo>
                <a:lnTo>
                  <a:pt x="1167" y="17"/>
                </a:lnTo>
                <a:lnTo>
                  <a:pt x="1171" y="19"/>
                </a:lnTo>
                <a:lnTo>
                  <a:pt x="1174" y="22"/>
                </a:lnTo>
                <a:lnTo>
                  <a:pt x="1177" y="26"/>
                </a:lnTo>
                <a:lnTo>
                  <a:pt x="1179" y="29"/>
                </a:lnTo>
                <a:lnTo>
                  <a:pt x="1180" y="34"/>
                </a:lnTo>
                <a:lnTo>
                  <a:pt x="1294" y="612"/>
                </a:lnTo>
                <a:lnTo>
                  <a:pt x="1409" y="1189"/>
                </a:lnTo>
                <a:close/>
                <a:moveTo>
                  <a:pt x="979" y="868"/>
                </a:moveTo>
                <a:lnTo>
                  <a:pt x="1105" y="868"/>
                </a:lnTo>
                <a:lnTo>
                  <a:pt x="1045" y="526"/>
                </a:lnTo>
                <a:lnTo>
                  <a:pt x="979" y="868"/>
                </a:lnTo>
                <a:close/>
                <a:moveTo>
                  <a:pt x="3252" y="1189"/>
                </a:moveTo>
                <a:lnTo>
                  <a:pt x="3252" y="1193"/>
                </a:lnTo>
                <a:lnTo>
                  <a:pt x="3252" y="1197"/>
                </a:lnTo>
                <a:lnTo>
                  <a:pt x="3250" y="1200"/>
                </a:lnTo>
                <a:lnTo>
                  <a:pt x="3248" y="1204"/>
                </a:lnTo>
                <a:lnTo>
                  <a:pt x="3246" y="1206"/>
                </a:lnTo>
                <a:lnTo>
                  <a:pt x="3243" y="1208"/>
                </a:lnTo>
                <a:lnTo>
                  <a:pt x="3239" y="1210"/>
                </a:lnTo>
                <a:lnTo>
                  <a:pt x="3235" y="1210"/>
                </a:lnTo>
                <a:lnTo>
                  <a:pt x="3027" y="1210"/>
                </a:lnTo>
                <a:lnTo>
                  <a:pt x="3023" y="1210"/>
                </a:lnTo>
                <a:lnTo>
                  <a:pt x="3019" y="1209"/>
                </a:lnTo>
                <a:lnTo>
                  <a:pt x="3015" y="1207"/>
                </a:lnTo>
                <a:lnTo>
                  <a:pt x="3012" y="1204"/>
                </a:lnTo>
                <a:lnTo>
                  <a:pt x="3009" y="1201"/>
                </a:lnTo>
                <a:lnTo>
                  <a:pt x="3006" y="1198"/>
                </a:lnTo>
                <a:lnTo>
                  <a:pt x="3004" y="1194"/>
                </a:lnTo>
                <a:lnTo>
                  <a:pt x="3003" y="1190"/>
                </a:lnTo>
                <a:lnTo>
                  <a:pt x="2985" y="1087"/>
                </a:lnTo>
                <a:lnTo>
                  <a:pt x="2779" y="1087"/>
                </a:lnTo>
                <a:lnTo>
                  <a:pt x="2759" y="1190"/>
                </a:lnTo>
                <a:lnTo>
                  <a:pt x="2758" y="1194"/>
                </a:lnTo>
                <a:lnTo>
                  <a:pt x="2756" y="1198"/>
                </a:lnTo>
                <a:lnTo>
                  <a:pt x="2753" y="1201"/>
                </a:lnTo>
                <a:lnTo>
                  <a:pt x="2750" y="1204"/>
                </a:lnTo>
                <a:lnTo>
                  <a:pt x="2747" y="1207"/>
                </a:lnTo>
                <a:lnTo>
                  <a:pt x="2743" y="1209"/>
                </a:lnTo>
                <a:lnTo>
                  <a:pt x="2739" y="1210"/>
                </a:lnTo>
                <a:lnTo>
                  <a:pt x="2735" y="1210"/>
                </a:lnTo>
                <a:lnTo>
                  <a:pt x="2551" y="1210"/>
                </a:lnTo>
                <a:lnTo>
                  <a:pt x="2547" y="1210"/>
                </a:lnTo>
                <a:lnTo>
                  <a:pt x="2543" y="1208"/>
                </a:lnTo>
                <a:lnTo>
                  <a:pt x="2540" y="1206"/>
                </a:lnTo>
                <a:lnTo>
                  <a:pt x="2537" y="1204"/>
                </a:lnTo>
                <a:lnTo>
                  <a:pt x="2535" y="1200"/>
                </a:lnTo>
                <a:lnTo>
                  <a:pt x="2534" y="1197"/>
                </a:lnTo>
                <a:lnTo>
                  <a:pt x="2533" y="1193"/>
                </a:lnTo>
                <a:lnTo>
                  <a:pt x="2533" y="1189"/>
                </a:lnTo>
                <a:lnTo>
                  <a:pt x="2637" y="612"/>
                </a:lnTo>
                <a:lnTo>
                  <a:pt x="2741" y="34"/>
                </a:lnTo>
                <a:lnTo>
                  <a:pt x="2742" y="29"/>
                </a:lnTo>
                <a:lnTo>
                  <a:pt x="2744" y="26"/>
                </a:lnTo>
                <a:lnTo>
                  <a:pt x="2747" y="22"/>
                </a:lnTo>
                <a:lnTo>
                  <a:pt x="2750" y="19"/>
                </a:lnTo>
                <a:lnTo>
                  <a:pt x="2753" y="16"/>
                </a:lnTo>
                <a:lnTo>
                  <a:pt x="2757" y="15"/>
                </a:lnTo>
                <a:lnTo>
                  <a:pt x="2761" y="13"/>
                </a:lnTo>
                <a:lnTo>
                  <a:pt x="2765" y="13"/>
                </a:lnTo>
                <a:lnTo>
                  <a:pt x="2890" y="13"/>
                </a:lnTo>
                <a:lnTo>
                  <a:pt x="2998" y="13"/>
                </a:lnTo>
                <a:lnTo>
                  <a:pt x="3003" y="13"/>
                </a:lnTo>
                <a:lnTo>
                  <a:pt x="3007" y="15"/>
                </a:lnTo>
                <a:lnTo>
                  <a:pt x="3011" y="17"/>
                </a:lnTo>
                <a:lnTo>
                  <a:pt x="3014" y="19"/>
                </a:lnTo>
                <a:lnTo>
                  <a:pt x="3017" y="22"/>
                </a:lnTo>
                <a:lnTo>
                  <a:pt x="3020" y="26"/>
                </a:lnTo>
                <a:lnTo>
                  <a:pt x="3021" y="29"/>
                </a:lnTo>
                <a:lnTo>
                  <a:pt x="3023" y="34"/>
                </a:lnTo>
                <a:lnTo>
                  <a:pt x="3137" y="612"/>
                </a:lnTo>
                <a:lnTo>
                  <a:pt x="3252" y="1189"/>
                </a:lnTo>
                <a:close/>
                <a:moveTo>
                  <a:pt x="2821" y="868"/>
                </a:moveTo>
                <a:lnTo>
                  <a:pt x="2947" y="868"/>
                </a:lnTo>
                <a:lnTo>
                  <a:pt x="2888" y="526"/>
                </a:lnTo>
                <a:lnTo>
                  <a:pt x="2821" y="868"/>
                </a:lnTo>
                <a:close/>
                <a:moveTo>
                  <a:pt x="4648" y="1189"/>
                </a:moveTo>
                <a:lnTo>
                  <a:pt x="4649" y="1193"/>
                </a:lnTo>
                <a:lnTo>
                  <a:pt x="4648" y="1197"/>
                </a:lnTo>
                <a:lnTo>
                  <a:pt x="4646" y="1200"/>
                </a:lnTo>
                <a:lnTo>
                  <a:pt x="4644" y="1204"/>
                </a:lnTo>
                <a:lnTo>
                  <a:pt x="4641" y="1206"/>
                </a:lnTo>
                <a:lnTo>
                  <a:pt x="4638" y="1208"/>
                </a:lnTo>
                <a:lnTo>
                  <a:pt x="4634" y="1210"/>
                </a:lnTo>
                <a:lnTo>
                  <a:pt x="4630" y="1210"/>
                </a:lnTo>
                <a:lnTo>
                  <a:pt x="4424" y="1210"/>
                </a:lnTo>
                <a:lnTo>
                  <a:pt x="4420" y="1210"/>
                </a:lnTo>
                <a:lnTo>
                  <a:pt x="4416" y="1209"/>
                </a:lnTo>
                <a:lnTo>
                  <a:pt x="4412" y="1207"/>
                </a:lnTo>
                <a:lnTo>
                  <a:pt x="4408" y="1204"/>
                </a:lnTo>
                <a:lnTo>
                  <a:pt x="4405" y="1201"/>
                </a:lnTo>
                <a:lnTo>
                  <a:pt x="4403" y="1198"/>
                </a:lnTo>
                <a:lnTo>
                  <a:pt x="4401" y="1194"/>
                </a:lnTo>
                <a:lnTo>
                  <a:pt x="4400" y="1190"/>
                </a:lnTo>
                <a:lnTo>
                  <a:pt x="4382" y="1087"/>
                </a:lnTo>
                <a:lnTo>
                  <a:pt x="4175" y="1087"/>
                </a:lnTo>
                <a:lnTo>
                  <a:pt x="4155" y="1190"/>
                </a:lnTo>
                <a:lnTo>
                  <a:pt x="4154" y="1194"/>
                </a:lnTo>
                <a:lnTo>
                  <a:pt x="4152" y="1198"/>
                </a:lnTo>
                <a:lnTo>
                  <a:pt x="4150" y="1201"/>
                </a:lnTo>
                <a:lnTo>
                  <a:pt x="4147" y="1204"/>
                </a:lnTo>
                <a:lnTo>
                  <a:pt x="4143" y="1207"/>
                </a:lnTo>
                <a:lnTo>
                  <a:pt x="4140" y="1209"/>
                </a:lnTo>
                <a:lnTo>
                  <a:pt x="4135" y="1210"/>
                </a:lnTo>
                <a:lnTo>
                  <a:pt x="4131" y="1210"/>
                </a:lnTo>
                <a:lnTo>
                  <a:pt x="3950" y="1210"/>
                </a:lnTo>
                <a:lnTo>
                  <a:pt x="3946" y="1210"/>
                </a:lnTo>
                <a:lnTo>
                  <a:pt x="3942" y="1208"/>
                </a:lnTo>
                <a:lnTo>
                  <a:pt x="3938" y="1206"/>
                </a:lnTo>
                <a:lnTo>
                  <a:pt x="3935" y="1204"/>
                </a:lnTo>
                <a:lnTo>
                  <a:pt x="3932" y="1200"/>
                </a:lnTo>
                <a:lnTo>
                  <a:pt x="3931" y="1197"/>
                </a:lnTo>
                <a:lnTo>
                  <a:pt x="3930" y="1195"/>
                </a:lnTo>
                <a:lnTo>
                  <a:pt x="3930" y="1193"/>
                </a:lnTo>
                <a:lnTo>
                  <a:pt x="3930" y="1189"/>
                </a:lnTo>
                <a:lnTo>
                  <a:pt x="4034" y="612"/>
                </a:lnTo>
                <a:lnTo>
                  <a:pt x="4138" y="34"/>
                </a:lnTo>
                <a:lnTo>
                  <a:pt x="4139" y="29"/>
                </a:lnTo>
                <a:lnTo>
                  <a:pt x="4141" y="26"/>
                </a:lnTo>
                <a:lnTo>
                  <a:pt x="4143" y="22"/>
                </a:lnTo>
                <a:lnTo>
                  <a:pt x="4146" y="19"/>
                </a:lnTo>
                <a:lnTo>
                  <a:pt x="4150" y="16"/>
                </a:lnTo>
                <a:lnTo>
                  <a:pt x="4154" y="15"/>
                </a:lnTo>
                <a:lnTo>
                  <a:pt x="4158" y="13"/>
                </a:lnTo>
                <a:lnTo>
                  <a:pt x="4162" y="13"/>
                </a:lnTo>
                <a:lnTo>
                  <a:pt x="4363" y="13"/>
                </a:lnTo>
                <a:lnTo>
                  <a:pt x="4395" y="13"/>
                </a:lnTo>
                <a:lnTo>
                  <a:pt x="4399" y="13"/>
                </a:lnTo>
                <a:lnTo>
                  <a:pt x="4403" y="15"/>
                </a:lnTo>
                <a:lnTo>
                  <a:pt x="4407" y="17"/>
                </a:lnTo>
                <a:lnTo>
                  <a:pt x="4411" y="19"/>
                </a:lnTo>
                <a:lnTo>
                  <a:pt x="4414" y="22"/>
                </a:lnTo>
                <a:lnTo>
                  <a:pt x="4416" y="26"/>
                </a:lnTo>
                <a:lnTo>
                  <a:pt x="4418" y="29"/>
                </a:lnTo>
                <a:lnTo>
                  <a:pt x="4419" y="34"/>
                </a:lnTo>
                <a:lnTo>
                  <a:pt x="4533" y="612"/>
                </a:lnTo>
                <a:lnTo>
                  <a:pt x="4648" y="1189"/>
                </a:lnTo>
                <a:close/>
                <a:moveTo>
                  <a:pt x="4218" y="868"/>
                </a:moveTo>
                <a:lnTo>
                  <a:pt x="4344" y="868"/>
                </a:lnTo>
                <a:lnTo>
                  <a:pt x="4284" y="526"/>
                </a:lnTo>
                <a:lnTo>
                  <a:pt x="4218" y="868"/>
                </a:lnTo>
                <a:close/>
                <a:moveTo>
                  <a:pt x="1755" y="1190"/>
                </a:moveTo>
                <a:lnTo>
                  <a:pt x="1754" y="1194"/>
                </a:lnTo>
                <a:lnTo>
                  <a:pt x="1753" y="1198"/>
                </a:lnTo>
                <a:lnTo>
                  <a:pt x="1751" y="1201"/>
                </a:lnTo>
                <a:lnTo>
                  <a:pt x="1748" y="1204"/>
                </a:lnTo>
                <a:lnTo>
                  <a:pt x="1745" y="1207"/>
                </a:lnTo>
                <a:lnTo>
                  <a:pt x="1742" y="1209"/>
                </a:lnTo>
                <a:lnTo>
                  <a:pt x="1738" y="1210"/>
                </a:lnTo>
                <a:lnTo>
                  <a:pt x="1733" y="1210"/>
                </a:lnTo>
                <a:lnTo>
                  <a:pt x="1521" y="1210"/>
                </a:lnTo>
                <a:lnTo>
                  <a:pt x="1517" y="1210"/>
                </a:lnTo>
                <a:lnTo>
                  <a:pt x="1513" y="1209"/>
                </a:lnTo>
                <a:lnTo>
                  <a:pt x="1509" y="1207"/>
                </a:lnTo>
                <a:lnTo>
                  <a:pt x="1506" y="1204"/>
                </a:lnTo>
                <a:lnTo>
                  <a:pt x="1503" y="1201"/>
                </a:lnTo>
                <a:lnTo>
                  <a:pt x="1501" y="1198"/>
                </a:lnTo>
                <a:lnTo>
                  <a:pt x="1500" y="1194"/>
                </a:lnTo>
                <a:lnTo>
                  <a:pt x="1500" y="1190"/>
                </a:lnTo>
                <a:lnTo>
                  <a:pt x="1500" y="612"/>
                </a:lnTo>
                <a:lnTo>
                  <a:pt x="1500" y="34"/>
                </a:lnTo>
                <a:lnTo>
                  <a:pt x="1500" y="29"/>
                </a:lnTo>
                <a:lnTo>
                  <a:pt x="1501" y="26"/>
                </a:lnTo>
                <a:lnTo>
                  <a:pt x="1503" y="22"/>
                </a:lnTo>
                <a:lnTo>
                  <a:pt x="1506" y="19"/>
                </a:lnTo>
                <a:lnTo>
                  <a:pt x="1509" y="16"/>
                </a:lnTo>
                <a:lnTo>
                  <a:pt x="1513" y="15"/>
                </a:lnTo>
                <a:lnTo>
                  <a:pt x="1517" y="13"/>
                </a:lnTo>
                <a:lnTo>
                  <a:pt x="1521" y="13"/>
                </a:lnTo>
                <a:lnTo>
                  <a:pt x="1733" y="13"/>
                </a:lnTo>
                <a:lnTo>
                  <a:pt x="1738" y="13"/>
                </a:lnTo>
                <a:lnTo>
                  <a:pt x="1742" y="15"/>
                </a:lnTo>
                <a:lnTo>
                  <a:pt x="1745" y="16"/>
                </a:lnTo>
                <a:lnTo>
                  <a:pt x="1748" y="19"/>
                </a:lnTo>
                <a:lnTo>
                  <a:pt x="1751" y="22"/>
                </a:lnTo>
                <a:lnTo>
                  <a:pt x="1753" y="26"/>
                </a:lnTo>
                <a:lnTo>
                  <a:pt x="1754" y="29"/>
                </a:lnTo>
                <a:lnTo>
                  <a:pt x="1755" y="34"/>
                </a:lnTo>
                <a:lnTo>
                  <a:pt x="1755" y="612"/>
                </a:lnTo>
                <a:lnTo>
                  <a:pt x="1755" y="1190"/>
                </a:lnTo>
                <a:close/>
                <a:moveTo>
                  <a:pt x="3835" y="955"/>
                </a:moveTo>
                <a:lnTo>
                  <a:pt x="3839" y="956"/>
                </a:lnTo>
                <a:lnTo>
                  <a:pt x="3843" y="957"/>
                </a:lnTo>
                <a:lnTo>
                  <a:pt x="3847" y="959"/>
                </a:lnTo>
                <a:lnTo>
                  <a:pt x="3850" y="961"/>
                </a:lnTo>
                <a:lnTo>
                  <a:pt x="3852" y="964"/>
                </a:lnTo>
                <a:lnTo>
                  <a:pt x="3854" y="967"/>
                </a:lnTo>
                <a:lnTo>
                  <a:pt x="3855" y="971"/>
                </a:lnTo>
                <a:lnTo>
                  <a:pt x="3856" y="975"/>
                </a:lnTo>
                <a:lnTo>
                  <a:pt x="3856" y="1191"/>
                </a:lnTo>
                <a:lnTo>
                  <a:pt x="3855" y="1195"/>
                </a:lnTo>
                <a:lnTo>
                  <a:pt x="3854" y="1198"/>
                </a:lnTo>
                <a:lnTo>
                  <a:pt x="3852" y="1201"/>
                </a:lnTo>
                <a:lnTo>
                  <a:pt x="3850" y="1204"/>
                </a:lnTo>
                <a:lnTo>
                  <a:pt x="3847" y="1207"/>
                </a:lnTo>
                <a:lnTo>
                  <a:pt x="3843" y="1209"/>
                </a:lnTo>
                <a:lnTo>
                  <a:pt x="3839" y="1210"/>
                </a:lnTo>
                <a:lnTo>
                  <a:pt x="3835" y="1210"/>
                </a:lnTo>
                <a:lnTo>
                  <a:pt x="3572" y="1210"/>
                </a:lnTo>
                <a:lnTo>
                  <a:pt x="3570" y="1210"/>
                </a:lnTo>
                <a:lnTo>
                  <a:pt x="3366" y="1210"/>
                </a:lnTo>
                <a:lnTo>
                  <a:pt x="3361" y="1210"/>
                </a:lnTo>
                <a:lnTo>
                  <a:pt x="3358" y="1209"/>
                </a:lnTo>
                <a:lnTo>
                  <a:pt x="3354" y="1207"/>
                </a:lnTo>
                <a:lnTo>
                  <a:pt x="3351" y="1204"/>
                </a:lnTo>
                <a:lnTo>
                  <a:pt x="3349" y="1201"/>
                </a:lnTo>
                <a:lnTo>
                  <a:pt x="3347" y="1198"/>
                </a:lnTo>
                <a:lnTo>
                  <a:pt x="3346" y="1194"/>
                </a:lnTo>
                <a:lnTo>
                  <a:pt x="3345" y="1190"/>
                </a:lnTo>
                <a:lnTo>
                  <a:pt x="3345" y="612"/>
                </a:lnTo>
                <a:lnTo>
                  <a:pt x="3345" y="33"/>
                </a:lnTo>
                <a:lnTo>
                  <a:pt x="3346" y="29"/>
                </a:lnTo>
                <a:lnTo>
                  <a:pt x="3347" y="25"/>
                </a:lnTo>
                <a:lnTo>
                  <a:pt x="3349" y="22"/>
                </a:lnTo>
                <a:lnTo>
                  <a:pt x="3351" y="19"/>
                </a:lnTo>
                <a:lnTo>
                  <a:pt x="3354" y="16"/>
                </a:lnTo>
                <a:lnTo>
                  <a:pt x="3358" y="15"/>
                </a:lnTo>
                <a:lnTo>
                  <a:pt x="3361" y="13"/>
                </a:lnTo>
                <a:lnTo>
                  <a:pt x="3366" y="13"/>
                </a:lnTo>
                <a:lnTo>
                  <a:pt x="3570" y="13"/>
                </a:lnTo>
                <a:lnTo>
                  <a:pt x="3574" y="13"/>
                </a:lnTo>
                <a:lnTo>
                  <a:pt x="3578" y="15"/>
                </a:lnTo>
                <a:lnTo>
                  <a:pt x="3581" y="16"/>
                </a:lnTo>
                <a:lnTo>
                  <a:pt x="3585" y="19"/>
                </a:lnTo>
                <a:lnTo>
                  <a:pt x="3587" y="22"/>
                </a:lnTo>
                <a:lnTo>
                  <a:pt x="3589" y="25"/>
                </a:lnTo>
                <a:lnTo>
                  <a:pt x="3590" y="29"/>
                </a:lnTo>
                <a:lnTo>
                  <a:pt x="3591" y="33"/>
                </a:lnTo>
                <a:lnTo>
                  <a:pt x="3591" y="494"/>
                </a:lnTo>
                <a:lnTo>
                  <a:pt x="3591" y="956"/>
                </a:lnTo>
                <a:lnTo>
                  <a:pt x="3835" y="955"/>
                </a:lnTo>
                <a:close/>
              </a:path>
            </a:pathLst>
          </a:custGeom>
          <a:solidFill>
            <a:srgbClr val="008FBE"/>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2074499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xStyles>
    <p:titleStyle>
      <a:lvl1pPr algn="l" defTabSz="1219170" rtl="0" eaLnBrk="1" latinLnBrk="0" hangingPunct="1">
        <a:lnSpc>
          <a:spcPct val="90000"/>
        </a:lnSpc>
        <a:spcBef>
          <a:spcPct val="0"/>
        </a:spcBef>
        <a:buNone/>
        <a:defRPr sz="3400" b="1" kern="1200">
          <a:solidFill>
            <a:srgbClr val="00627D"/>
          </a:solidFill>
          <a:latin typeface="+mj-lt"/>
          <a:ea typeface="+mj-ea"/>
          <a:cs typeface="+mj-cs"/>
        </a:defRPr>
      </a:lvl1pPr>
    </p:titleStyle>
    <p:bodyStyle>
      <a:lvl1pPr marL="270000" indent="-270000" algn="l" defTabSz="1219170" rtl="0" eaLnBrk="1" latinLnBrk="0" hangingPunct="1">
        <a:spcBef>
          <a:spcPts val="600"/>
        </a:spcBef>
        <a:spcAft>
          <a:spcPts val="0"/>
        </a:spcAft>
        <a:buClr>
          <a:srgbClr val="00627D"/>
        </a:buClr>
        <a:buFont typeface="Wingdings" pitchFamily="2" charset="2"/>
        <a:buChar char="§"/>
        <a:defRPr sz="2400" kern="1200">
          <a:solidFill>
            <a:srgbClr val="575757"/>
          </a:solidFill>
          <a:latin typeface="+mn-lt"/>
          <a:ea typeface="+mn-ea"/>
          <a:cs typeface="+mn-cs"/>
        </a:defRPr>
      </a:lvl1pPr>
      <a:lvl2pPr marL="540000" indent="-270000" algn="l" defTabSz="1219170" rtl="0" eaLnBrk="1" latinLnBrk="0" hangingPunct="1">
        <a:spcBef>
          <a:spcPts val="600"/>
        </a:spcBef>
        <a:spcAft>
          <a:spcPts val="0"/>
        </a:spcAft>
        <a:buClr>
          <a:srgbClr val="00627D"/>
        </a:buClr>
        <a:buFont typeface="Wingdings" pitchFamily="2" charset="2"/>
        <a:buChar char="§"/>
        <a:defRPr sz="2400" kern="1200">
          <a:solidFill>
            <a:srgbClr val="575757"/>
          </a:solidFill>
          <a:latin typeface="+mn-lt"/>
          <a:ea typeface="+mn-ea"/>
          <a:cs typeface="+mn-cs"/>
        </a:defRPr>
      </a:lvl2pPr>
      <a:lvl3pPr marL="815980" indent="-270000" algn="l" defTabSz="1219170" rtl="0" eaLnBrk="1" latinLnBrk="0" hangingPunct="1">
        <a:spcBef>
          <a:spcPts val="600"/>
        </a:spcBef>
        <a:spcAft>
          <a:spcPts val="0"/>
        </a:spcAft>
        <a:buClr>
          <a:srgbClr val="00627D"/>
        </a:buClr>
        <a:buFont typeface="Times New Roman" pitchFamily="18" charset="0"/>
        <a:buChar char="–"/>
        <a:defRPr sz="2000" kern="1200">
          <a:solidFill>
            <a:srgbClr val="575757"/>
          </a:solidFill>
          <a:latin typeface="+mn-lt"/>
          <a:ea typeface="+mn-ea"/>
          <a:cs typeface="+mn-cs"/>
        </a:defRPr>
      </a:lvl3pPr>
      <a:lvl4pPr marL="1199970" indent="-270000" algn="l" defTabSz="1219170" rtl="0" eaLnBrk="1" latinLnBrk="0" hangingPunct="1">
        <a:spcBef>
          <a:spcPts val="600"/>
        </a:spcBef>
        <a:spcAft>
          <a:spcPts val="0"/>
        </a:spcAft>
        <a:buClr>
          <a:srgbClr val="00627D"/>
        </a:buClr>
        <a:buFont typeface="Times New Roman" pitchFamily="18" charset="0"/>
        <a:buChar char="–"/>
        <a:defRPr sz="2000" kern="1200">
          <a:solidFill>
            <a:srgbClr val="575757"/>
          </a:solidFill>
          <a:latin typeface="+mn-lt"/>
          <a:ea typeface="+mn-ea"/>
          <a:cs typeface="+mn-cs"/>
        </a:defRPr>
      </a:lvl4pPr>
      <a:lvl5pPr marL="1535962" indent="-270000" algn="l" defTabSz="1219170" rtl="0" eaLnBrk="1" latinLnBrk="0" hangingPunct="1">
        <a:spcBef>
          <a:spcPts val="600"/>
        </a:spcBef>
        <a:spcAft>
          <a:spcPts val="0"/>
        </a:spcAft>
        <a:buClr>
          <a:srgbClr val="00627D"/>
        </a:buClr>
        <a:buFont typeface="Wingdings" panose="05000000000000000000" pitchFamily="2" charset="2"/>
        <a:buChar char="§"/>
        <a:defRPr sz="1600" kern="1200">
          <a:solidFill>
            <a:srgbClr val="575757"/>
          </a:solidFill>
          <a:latin typeface="+mn-lt"/>
          <a:ea typeface="+mn-ea"/>
          <a:cs typeface="+mn-cs"/>
        </a:defRPr>
      </a:lvl5pPr>
      <a:lvl6pPr marL="1908000" indent="-270000" algn="l" defTabSz="1219170" rtl="0" eaLnBrk="1" latinLnBrk="0" hangingPunct="1">
        <a:spcBef>
          <a:spcPts val="600"/>
        </a:spcBef>
        <a:spcAft>
          <a:spcPts val="0"/>
        </a:spcAft>
        <a:buClr>
          <a:srgbClr val="00627D"/>
        </a:buClr>
        <a:buFont typeface="Wingdings" panose="05000000000000000000" pitchFamily="2" charset="2"/>
        <a:buChar char="§"/>
        <a:defRPr sz="1600" kern="1200">
          <a:solidFill>
            <a:srgbClr val="575757"/>
          </a:solidFill>
          <a:latin typeface="+mn-lt"/>
          <a:ea typeface="+mn-ea"/>
          <a:cs typeface="+mn-cs"/>
        </a:defRPr>
      </a:lvl6pPr>
      <a:lvl7pPr marL="2268000" indent="-270000" algn="l" defTabSz="1219170" rtl="0" eaLnBrk="1" latinLnBrk="0" hangingPunct="1">
        <a:spcBef>
          <a:spcPts val="600"/>
        </a:spcBef>
        <a:spcAft>
          <a:spcPts val="0"/>
        </a:spcAft>
        <a:buClr>
          <a:srgbClr val="00627D"/>
        </a:buClr>
        <a:buFont typeface="Times New Roman" pitchFamily="18" charset="0"/>
        <a:buChar char="–"/>
        <a:defRPr sz="1600" kern="1200">
          <a:solidFill>
            <a:srgbClr val="575757"/>
          </a:solidFill>
          <a:latin typeface="+mn-lt"/>
          <a:ea typeface="+mn-ea"/>
          <a:cs typeface="+mn-cs"/>
        </a:defRPr>
      </a:lvl7pPr>
      <a:lvl8pPr marL="2628000" indent="-270000" algn="l" defTabSz="1219170" rtl="0" eaLnBrk="1" latinLnBrk="0" hangingPunct="1">
        <a:spcBef>
          <a:spcPts val="600"/>
        </a:spcBef>
        <a:spcAft>
          <a:spcPts val="0"/>
        </a:spcAft>
        <a:buClr>
          <a:srgbClr val="00627D"/>
        </a:buClr>
        <a:buFont typeface="Times New Roman" pitchFamily="18" charset="0"/>
        <a:buChar char="–"/>
        <a:defRPr sz="1600" kern="1200">
          <a:solidFill>
            <a:srgbClr val="575757"/>
          </a:solidFill>
          <a:latin typeface="+mn-lt"/>
          <a:ea typeface="+mn-ea"/>
          <a:cs typeface="+mn-cs"/>
        </a:defRPr>
      </a:lvl8pPr>
      <a:lvl9pPr marL="3090906" indent="-270000" algn="l" defTabSz="1219170" rtl="0" eaLnBrk="1" latinLnBrk="0" hangingPunct="1">
        <a:spcBef>
          <a:spcPts val="600"/>
        </a:spcBef>
        <a:spcAft>
          <a:spcPts val="0"/>
        </a:spcAft>
        <a:buClr>
          <a:srgbClr val="00627D"/>
        </a:buClr>
        <a:buFont typeface="Times New Roman" panose="02020603050405020304" pitchFamily="18" charset="0"/>
        <a:buChar char="–"/>
        <a:defRPr sz="1600" kern="1200">
          <a:solidFill>
            <a:srgbClr val="575757"/>
          </a:solidFill>
          <a:latin typeface="+mn-lt"/>
          <a:ea typeface="+mn-ea"/>
          <a:cs typeface="+mn-cs"/>
        </a:defRPr>
      </a:lvl9pPr>
    </p:bodyStyle>
    <p:otherStyle>
      <a:defPPr>
        <a:defRPr lang="fi-FI"/>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jpe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15.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png"/><Relationship Id="rId9"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hyperlink" Target="https://creativecommons.org/licenses/by/3.0/"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hyperlink" Target="http://analisisdemedios.blogspot.com/2013/05/twitter-recopilara-informacion-personal.html" TargetMode="External"/><Relationship Id="rId5" Type="http://schemas.openxmlformats.org/officeDocument/2006/relationships/image" Target="../media/image28.png"/><Relationship Id="rId10" Type="http://schemas.openxmlformats.org/officeDocument/2006/relationships/image" Target="../media/image32.PNG"/><Relationship Id="rId4" Type="http://schemas.openxmlformats.org/officeDocument/2006/relationships/image" Target="../media/image27.png"/><Relationship Id="rId9" Type="http://schemas.openxmlformats.org/officeDocument/2006/relationships/hyperlink" Target="https://www.dwd.de/EN/research/projects/ceilomap/ceilomap_node.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8" descr="A picture containing outdoor, sky, tree, smoke&#10;&#10;Description automatically generated">
            <a:extLst>
              <a:ext uri="{FF2B5EF4-FFF2-40B4-BE49-F238E27FC236}">
                <a16:creationId xmlns:a16="http://schemas.microsoft.com/office/drawing/2014/main" id="{85A894CB-239D-4111-8743-9377D9CCEE8E}"/>
              </a:ext>
            </a:extLst>
          </p:cNvPr>
          <p:cNvPicPr>
            <a:picLocks noChangeAspect="1"/>
          </p:cNvPicPr>
          <p:nvPr/>
        </p:nvPicPr>
        <p:blipFill rotWithShape="1">
          <a:blip r:embed="rId3">
            <a:extLst>
              <a:ext uri="{28A0092B-C50C-407E-A947-70E740481C1C}">
                <a14:useLocalDpi xmlns:a14="http://schemas.microsoft.com/office/drawing/2010/main" val="0"/>
              </a:ext>
            </a:extLst>
          </a:blip>
          <a:srcRect t="15730"/>
          <a:stretch/>
        </p:blipFill>
        <p:spPr>
          <a:xfrm>
            <a:off x="0" y="0"/>
            <a:ext cx="12192000" cy="6858000"/>
          </a:xfrm>
          <a:custGeom>
            <a:avLst/>
            <a:gdLst/>
            <a:ahLst/>
            <a:cxnLst/>
            <a:rect l="l" t="t" r="r" b="b"/>
            <a:pathLst>
              <a:path w="12192000" h="6858000">
                <a:moveTo>
                  <a:pt x="0" y="0"/>
                </a:moveTo>
                <a:lnTo>
                  <a:pt x="12192000" y="0"/>
                </a:lnTo>
                <a:lnTo>
                  <a:pt x="12192000" y="2566484"/>
                </a:lnTo>
                <a:lnTo>
                  <a:pt x="7896200" y="6858000"/>
                </a:lnTo>
                <a:lnTo>
                  <a:pt x="0" y="6858000"/>
                </a:lnTo>
                <a:close/>
              </a:path>
            </a:pathLst>
          </a:custGeom>
          <a:noFill/>
        </p:spPr>
      </p:pic>
      <p:sp>
        <p:nvSpPr>
          <p:cNvPr id="2" name="Title 1">
            <a:extLst>
              <a:ext uri="{FF2B5EF4-FFF2-40B4-BE49-F238E27FC236}">
                <a16:creationId xmlns:a16="http://schemas.microsoft.com/office/drawing/2014/main" id="{1F99FF68-928B-4899-BD4C-799199A45A1C}"/>
              </a:ext>
            </a:extLst>
          </p:cNvPr>
          <p:cNvSpPr>
            <a:spLocks noGrp="1"/>
          </p:cNvSpPr>
          <p:nvPr>
            <p:ph type="ctrTitle"/>
          </p:nvPr>
        </p:nvSpPr>
        <p:spPr>
          <a:xfrm>
            <a:off x="694800" y="-48600"/>
            <a:ext cx="10481200" cy="2628000"/>
          </a:xfrm>
        </p:spPr>
        <p:txBody>
          <a:bodyPr anchor="ctr">
            <a:normAutofit/>
          </a:bodyPr>
          <a:lstStyle/>
          <a:p>
            <a:r>
              <a:rPr lang="en-US" sz="4600" dirty="0">
                <a:solidFill>
                  <a:schemeClr val="accent1"/>
                </a:solidFill>
              </a:rPr>
              <a:t>Applications with ceilometer with depolarization ratio measurement</a:t>
            </a:r>
          </a:p>
        </p:txBody>
      </p:sp>
      <p:sp>
        <p:nvSpPr>
          <p:cNvPr id="3" name="Subtitle 2">
            <a:extLst>
              <a:ext uri="{FF2B5EF4-FFF2-40B4-BE49-F238E27FC236}">
                <a16:creationId xmlns:a16="http://schemas.microsoft.com/office/drawing/2014/main" id="{0043ED33-9647-44DE-8A3E-62DF8101BDCC}"/>
              </a:ext>
            </a:extLst>
          </p:cNvPr>
          <p:cNvSpPr>
            <a:spLocks noGrp="1"/>
          </p:cNvSpPr>
          <p:nvPr>
            <p:ph type="subTitle" idx="1"/>
          </p:nvPr>
        </p:nvSpPr>
        <p:spPr>
          <a:xfrm>
            <a:off x="694800" y="2273360"/>
            <a:ext cx="5328000" cy="864000"/>
          </a:xfrm>
        </p:spPr>
        <p:txBody>
          <a:bodyPr>
            <a:normAutofit/>
          </a:bodyPr>
          <a:lstStyle/>
          <a:p>
            <a:r>
              <a:rPr lang="fi-FI" b="1" dirty="0">
                <a:solidFill>
                  <a:schemeClr val="accent1"/>
                </a:solidFill>
              </a:rPr>
              <a:t>Minttu Tuononen</a:t>
            </a:r>
          </a:p>
          <a:p>
            <a:r>
              <a:rPr lang="fi-FI" dirty="0">
                <a:solidFill>
                  <a:schemeClr val="accent1"/>
                </a:solidFill>
              </a:rPr>
              <a:t>Raisa Lehtinen, Reijo Roininen</a:t>
            </a:r>
          </a:p>
        </p:txBody>
      </p:sp>
    </p:spTree>
    <p:extLst>
      <p:ext uri="{BB962C8B-B14F-4D97-AF65-F5344CB8AC3E}">
        <p14:creationId xmlns:p14="http://schemas.microsoft.com/office/powerpoint/2010/main" val="136404744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C8620-D112-4852-8294-44D29B53CD8F}"/>
              </a:ext>
            </a:extLst>
          </p:cNvPr>
          <p:cNvSpPr>
            <a:spLocks noGrp="1"/>
          </p:cNvSpPr>
          <p:nvPr>
            <p:ph type="title"/>
          </p:nvPr>
        </p:nvSpPr>
        <p:spPr/>
        <p:txBody>
          <a:bodyPr/>
          <a:lstStyle/>
          <a:p>
            <a:r>
              <a:rPr lang="fi-FI"/>
              <a:t>More </a:t>
            </a:r>
            <a:r>
              <a:rPr lang="fi-FI" err="1"/>
              <a:t>than</a:t>
            </a:r>
            <a:r>
              <a:rPr lang="fi-FI"/>
              <a:t> a </a:t>
            </a:r>
            <a:r>
              <a:rPr lang="fi-FI" err="1"/>
              <a:t>ceilometer</a:t>
            </a:r>
            <a:endParaRPr lang="en-US">
              <a:solidFill>
                <a:schemeClr val="accent2"/>
              </a:solidFill>
            </a:endParaRPr>
          </a:p>
        </p:txBody>
      </p:sp>
      <p:sp>
        <p:nvSpPr>
          <p:cNvPr id="29" name="Content Placeholder 8">
            <a:extLst>
              <a:ext uri="{FF2B5EF4-FFF2-40B4-BE49-F238E27FC236}">
                <a16:creationId xmlns:a16="http://schemas.microsoft.com/office/drawing/2014/main" id="{D9E02C60-6C5E-4601-AC75-78830AE97201}"/>
              </a:ext>
            </a:extLst>
          </p:cNvPr>
          <p:cNvSpPr txBox="1">
            <a:spLocks/>
          </p:cNvSpPr>
          <p:nvPr/>
        </p:nvSpPr>
        <p:spPr>
          <a:xfrm>
            <a:off x="506297" y="2968039"/>
            <a:ext cx="5757457" cy="1317071"/>
          </a:xfrm>
          <a:prstGeom prst="rect">
            <a:avLst/>
          </a:prstGeom>
        </p:spPr>
        <p:txBody>
          <a:bodyPr lIns="91440" tIns="45720" rIns="91440" bIns="45720" anchor="t">
            <a:noAutofit/>
          </a:bodyPr>
          <a:lstStyle>
            <a:lvl1pPr marL="270000" indent="-270000" algn="l" defTabSz="1219170" rtl="0" eaLnBrk="1" latinLnBrk="0" hangingPunct="1">
              <a:spcBef>
                <a:spcPts val="600"/>
              </a:spcBef>
              <a:spcAft>
                <a:spcPts val="0"/>
              </a:spcAft>
              <a:buClr>
                <a:srgbClr val="00627D"/>
              </a:buClr>
              <a:buFont typeface="Wingdings" pitchFamily="2" charset="2"/>
              <a:buChar char="§"/>
              <a:defRPr sz="2400" kern="1200">
                <a:solidFill>
                  <a:srgbClr val="575757"/>
                </a:solidFill>
                <a:latin typeface="+mn-lt"/>
                <a:ea typeface="+mn-ea"/>
                <a:cs typeface="+mn-cs"/>
              </a:defRPr>
            </a:lvl1pPr>
            <a:lvl2pPr marL="540000" indent="-270000" algn="l" defTabSz="1219170" rtl="0" eaLnBrk="1" latinLnBrk="0" hangingPunct="1">
              <a:spcBef>
                <a:spcPts val="600"/>
              </a:spcBef>
              <a:spcAft>
                <a:spcPts val="0"/>
              </a:spcAft>
              <a:buClr>
                <a:srgbClr val="00627D"/>
              </a:buClr>
              <a:buFont typeface="Wingdings" pitchFamily="2" charset="2"/>
              <a:buChar char="§"/>
              <a:defRPr sz="2400" kern="1200">
                <a:solidFill>
                  <a:srgbClr val="575757"/>
                </a:solidFill>
                <a:latin typeface="+mn-lt"/>
                <a:ea typeface="+mn-ea"/>
                <a:cs typeface="+mn-cs"/>
              </a:defRPr>
            </a:lvl2pPr>
            <a:lvl3pPr marL="815980" indent="-270000" algn="l" defTabSz="1219170" rtl="0" eaLnBrk="1" latinLnBrk="0" hangingPunct="1">
              <a:spcBef>
                <a:spcPts val="600"/>
              </a:spcBef>
              <a:spcAft>
                <a:spcPts val="0"/>
              </a:spcAft>
              <a:buClr>
                <a:srgbClr val="00627D"/>
              </a:buClr>
              <a:buFont typeface="Times New Roman" pitchFamily="18" charset="0"/>
              <a:buChar char="–"/>
              <a:defRPr sz="2000" kern="1200">
                <a:solidFill>
                  <a:srgbClr val="575757"/>
                </a:solidFill>
                <a:latin typeface="+mn-lt"/>
                <a:ea typeface="+mn-ea"/>
                <a:cs typeface="+mn-cs"/>
              </a:defRPr>
            </a:lvl3pPr>
            <a:lvl4pPr marL="1199970" indent="-270000" algn="l" defTabSz="1219170" rtl="0" eaLnBrk="1" latinLnBrk="0" hangingPunct="1">
              <a:spcBef>
                <a:spcPts val="600"/>
              </a:spcBef>
              <a:spcAft>
                <a:spcPts val="0"/>
              </a:spcAft>
              <a:buClr>
                <a:srgbClr val="00627D"/>
              </a:buClr>
              <a:buFont typeface="Times New Roman" pitchFamily="18" charset="0"/>
              <a:buChar char="–"/>
              <a:defRPr sz="2000" kern="1200">
                <a:solidFill>
                  <a:srgbClr val="575757"/>
                </a:solidFill>
                <a:latin typeface="+mn-lt"/>
                <a:ea typeface="+mn-ea"/>
                <a:cs typeface="+mn-cs"/>
              </a:defRPr>
            </a:lvl4pPr>
            <a:lvl5pPr marL="1535962" indent="-270000" algn="l" defTabSz="1219170" rtl="0" eaLnBrk="1" latinLnBrk="0" hangingPunct="1">
              <a:spcBef>
                <a:spcPts val="600"/>
              </a:spcBef>
              <a:spcAft>
                <a:spcPts val="0"/>
              </a:spcAft>
              <a:buClr>
                <a:srgbClr val="00627D"/>
              </a:buClr>
              <a:buFont typeface="Wingdings" panose="05000000000000000000" pitchFamily="2" charset="2"/>
              <a:buChar char="§"/>
              <a:defRPr sz="1600" kern="1200">
                <a:solidFill>
                  <a:srgbClr val="575757"/>
                </a:solidFill>
                <a:latin typeface="+mn-lt"/>
                <a:ea typeface="+mn-ea"/>
                <a:cs typeface="+mn-cs"/>
              </a:defRPr>
            </a:lvl5pPr>
            <a:lvl6pPr marL="1908000" indent="-270000" algn="l" defTabSz="1219170" rtl="0" eaLnBrk="1" latinLnBrk="0" hangingPunct="1">
              <a:spcBef>
                <a:spcPts val="600"/>
              </a:spcBef>
              <a:spcAft>
                <a:spcPts val="0"/>
              </a:spcAft>
              <a:buClr>
                <a:srgbClr val="00627D"/>
              </a:buClr>
              <a:buFont typeface="Wingdings" panose="05000000000000000000" pitchFamily="2" charset="2"/>
              <a:buChar char="§"/>
              <a:defRPr sz="1600" kern="1200">
                <a:solidFill>
                  <a:srgbClr val="575757"/>
                </a:solidFill>
                <a:latin typeface="+mn-lt"/>
                <a:ea typeface="+mn-ea"/>
                <a:cs typeface="+mn-cs"/>
              </a:defRPr>
            </a:lvl6pPr>
            <a:lvl7pPr marL="2268000" indent="-270000" algn="l" defTabSz="1219170" rtl="0" eaLnBrk="1" latinLnBrk="0" hangingPunct="1">
              <a:spcBef>
                <a:spcPts val="600"/>
              </a:spcBef>
              <a:spcAft>
                <a:spcPts val="0"/>
              </a:spcAft>
              <a:buClr>
                <a:srgbClr val="00627D"/>
              </a:buClr>
              <a:buFont typeface="Times New Roman" pitchFamily="18" charset="0"/>
              <a:buChar char="–"/>
              <a:defRPr sz="1600" kern="1200">
                <a:solidFill>
                  <a:srgbClr val="575757"/>
                </a:solidFill>
                <a:latin typeface="+mn-lt"/>
                <a:ea typeface="+mn-ea"/>
                <a:cs typeface="+mn-cs"/>
              </a:defRPr>
            </a:lvl7pPr>
            <a:lvl8pPr marL="2628000" indent="-270000" algn="l" defTabSz="1219170" rtl="0" eaLnBrk="1" latinLnBrk="0" hangingPunct="1">
              <a:spcBef>
                <a:spcPts val="600"/>
              </a:spcBef>
              <a:spcAft>
                <a:spcPts val="0"/>
              </a:spcAft>
              <a:buClr>
                <a:srgbClr val="00627D"/>
              </a:buClr>
              <a:buFont typeface="Times New Roman" pitchFamily="18" charset="0"/>
              <a:buChar char="–"/>
              <a:defRPr sz="1600" kern="1200">
                <a:solidFill>
                  <a:srgbClr val="575757"/>
                </a:solidFill>
                <a:latin typeface="+mn-lt"/>
                <a:ea typeface="+mn-ea"/>
                <a:cs typeface="+mn-cs"/>
              </a:defRPr>
            </a:lvl8pPr>
            <a:lvl9pPr marL="3090906" indent="-270000" algn="l" defTabSz="1219170" rtl="0" eaLnBrk="1" latinLnBrk="0" hangingPunct="1">
              <a:spcBef>
                <a:spcPts val="600"/>
              </a:spcBef>
              <a:spcAft>
                <a:spcPts val="0"/>
              </a:spcAft>
              <a:buClr>
                <a:srgbClr val="00627D"/>
              </a:buClr>
              <a:buFont typeface="Times New Roman" panose="02020603050405020304" pitchFamily="18" charset="0"/>
              <a:buChar char="–"/>
              <a:defRPr sz="1600" kern="1200">
                <a:solidFill>
                  <a:srgbClr val="575757"/>
                </a:solidFill>
                <a:latin typeface="+mn-lt"/>
                <a:ea typeface="+mn-ea"/>
                <a:cs typeface="+mn-cs"/>
              </a:defRPr>
            </a:lvl9pPr>
          </a:lstStyle>
          <a:p>
            <a:pPr marL="0" indent="0">
              <a:buFont typeface="Wingdings" pitchFamily="2" charset="2"/>
              <a:buNone/>
            </a:pPr>
            <a:r>
              <a:rPr lang="fi-FI" sz="1600" b="1" dirty="0" err="1">
                <a:solidFill>
                  <a:schemeClr val="tx1">
                    <a:lumMod val="75000"/>
                    <a:lumOff val="25000"/>
                  </a:schemeClr>
                </a:solidFill>
              </a:rPr>
              <a:t>High</a:t>
            </a:r>
            <a:r>
              <a:rPr lang="fi-FI" sz="1600" b="1" dirty="0">
                <a:solidFill>
                  <a:schemeClr val="tx1">
                    <a:lumMod val="75000"/>
                    <a:lumOff val="25000"/>
                  </a:schemeClr>
                </a:solidFill>
              </a:rPr>
              <a:t> </a:t>
            </a:r>
            <a:r>
              <a:rPr lang="fi-FI" sz="1600" b="1" dirty="0" err="1">
                <a:solidFill>
                  <a:schemeClr val="tx1">
                    <a:lumMod val="75000"/>
                    <a:lumOff val="25000"/>
                  </a:schemeClr>
                </a:solidFill>
              </a:rPr>
              <a:t>performance</a:t>
            </a:r>
            <a:endParaRPr lang="fi-FI" sz="1600" b="1" dirty="0">
              <a:solidFill>
                <a:schemeClr val="tx1">
                  <a:lumMod val="75000"/>
                  <a:lumOff val="25000"/>
                </a:schemeClr>
              </a:solidFill>
              <a:cs typeface="Arial"/>
            </a:endParaRPr>
          </a:p>
          <a:p>
            <a:pPr marL="269875" indent="-269875">
              <a:buClr>
                <a:srgbClr val="89D4E2"/>
              </a:buClr>
            </a:pPr>
            <a:r>
              <a:rPr lang="fi-FI" sz="1600" dirty="0" err="1">
                <a:solidFill>
                  <a:schemeClr val="tx1">
                    <a:lumMod val="75000"/>
                    <a:lumOff val="25000"/>
                  </a:schemeClr>
                </a:solidFill>
              </a:rPr>
              <a:t>Unique</a:t>
            </a:r>
            <a:r>
              <a:rPr lang="fi-FI" sz="1600" dirty="0">
                <a:solidFill>
                  <a:schemeClr val="tx1">
                    <a:lumMod val="75000"/>
                    <a:lumOff val="25000"/>
                  </a:schemeClr>
                </a:solidFill>
              </a:rPr>
              <a:t> single </a:t>
            </a:r>
            <a:r>
              <a:rPr lang="fi-FI" sz="1600" dirty="0" err="1">
                <a:solidFill>
                  <a:schemeClr val="tx1">
                    <a:lumMod val="75000"/>
                    <a:lumOff val="25000"/>
                  </a:schemeClr>
                </a:solidFill>
              </a:rPr>
              <a:t>lens</a:t>
            </a:r>
            <a:r>
              <a:rPr lang="fi-FI" sz="1600" dirty="0">
                <a:solidFill>
                  <a:schemeClr val="tx1">
                    <a:lumMod val="75000"/>
                    <a:lumOff val="25000"/>
                  </a:schemeClr>
                </a:solidFill>
              </a:rPr>
              <a:t> </a:t>
            </a:r>
            <a:r>
              <a:rPr lang="fi-FI" sz="1600" dirty="0" err="1">
                <a:solidFill>
                  <a:schemeClr val="tx1">
                    <a:lumMod val="75000"/>
                    <a:lumOff val="25000"/>
                  </a:schemeClr>
                </a:solidFill>
              </a:rPr>
              <a:t>technology</a:t>
            </a:r>
            <a:r>
              <a:rPr lang="fi-FI" sz="1600" dirty="0">
                <a:solidFill>
                  <a:schemeClr val="tx1">
                    <a:lumMod val="75000"/>
                    <a:lumOff val="25000"/>
                  </a:schemeClr>
                </a:solidFill>
              </a:rPr>
              <a:t> for </a:t>
            </a:r>
            <a:r>
              <a:rPr lang="fi-FI" sz="1600" dirty="0" err="1">
                <a:solidFill>
                  <a:schemeClr val="tx1">
                    <a:lumMod val="75000"/>
                    <a:lumOff val="25000"/>
                  </a:schemeClr>
                </a:solidFill>
              </a:rPr>
              <a:t>low</a:t>
            </a:r>
            <a:r>
              <a:rPr lang="fi-FI" sz="1600" dirty="0">
                <a:solidFill>
                  <a:schemeClr val="tx1">
                    <a:lumMod val="75000"/>
                    <a:lumOff val="25000"/>
                  </a:schemeClr>
                </a:solidFill>
              </a:rPr>
              <a:t> </a:t>
            </a:r>
            <a:r>
              <a:rPr lang="fi-FI" sz="1600" dirty="0" err="1">
                <a:solidFill>
                  <a:schemeClr val="tx1">
                    <a:lumMod val="75000"/>
                    <a:lumOff val="25000"/>
                  </a:schemeClr>
                </a:solidFill>
              </a:rPr>
              <a:t>altitude</a:t>
            </a:r>
            <a:r>
              <a:rPr lang="fi-FI" sz="1600" dirty="0">
                <a:solidFill>
                  <a:schemeClr val="tx1">
                    <a:lumMod val="75000"/>
                    <a:lumOff val="25000"/>
                  </a:schemeClr>
                </a:solidFill>
              </a:rPr>
              <a:t> </a:t>
            </a:r>
            <a:r>
              <a:rPr lang="fi-FI" sz="1600" dirty="0" err="1">
                <a:solidFill>
                  <a:schemeClr val="tx1">
                    <a:lumMod val="75000"/>
                    <a:lumOff val="25000"/>
                  </a:schemeClr>
                </a:solidFill>
              </a:rPr>
              <a:t>detection</a:t>
            </a:r>
            <a:endParaRPr lang="fi-FI" sz="1600" dirty="0">
              <a:solidFill>
                <a:schemeClr val="tx1">
                  <a:lumMod val="75000"/>
                  <a:lumOff val="25000"/>
                </a:schemeClr>
              </a:solidFill>
              <a:cs typeface="Arial"/>
            </a:endParaRPr>
          </a:p>
          <a:p>
            <a:pPr marL="269875" indent="-269875">
              <a:buClr>
                <a:srgbClr val="89D4E2"/>
              </a:buClr>
            </a:pPr>
            <a:r>
              <a:rPr lang="fi-FI" sz="1600" dirty="0" err="1">
                <a:solidFill>
                  <a:schemeClr val="tx1">
                    <a:lumMod val="75000"/>
                    <a:lumOff val="25000"/>
                  </a:schemeClr>
                </a:solidFill>
              </a:rPr>
              <a:t>Minimized</a:t>
            </a:r>
            <a:r>
              <a:rPr lang="fi-FI" sz="1600" dirty="0">
                <a:solidFill>
                  <a:schemeClr val="tx1">
                    <a:lumMod val="75000"/>
                    <a:lumOff val="25000"/>
                  </a:schemeClr>
                </a:solidFill>
              </a:rPr>
              <a:t> </a:t>
            </a:r>
            <a:r>
              <a:rPr lang="fi-FI" sz="1600" dirty="0" err="1">
                <a:solidFill>
                  <a:schemeClr val="tx1">
                    <a:lumMod val="75000"/>
                    <a:lumOff val="25000"/>
                  </a:schemeClr>
                </a:solidFill>
              </a:rPr>
              <a:t>water</a:t>
            </a:r>
            <a:r>
              <a:rPr lang="fi-FI" sz="1600" dirty="0">
                <a:solidFill>
                  <a:schemeClr val="tx1">
                    <a:lumMod val="75000"/>
                    <a:lumOff val="25000"/>
                  </a:schemeClr>
                </a:solidFill>
              </a:rPr>
              <a:t> </a:t>
            </a:r>
            <a:r>
              <a:rPr lang="fi-FI" sz="1600" dirty="0" err="1">
                <a:solidFill>
                  <a:schemeClr val="tx1">
                    <a:lumMod val="75000"/>
                    <a:lumOff val="25000"/>
                  </a:schemeClr>
                </a:solidFill>
              </a:rPr>
              <a:t>vapour</a:t>
            </a:r>
            <a:r>
              <a:rPr lang="fi-FI" sz="1600" dirty="0">
                <a:solidFill>
                  <a:schemeClr val="tx1">
                    <a:lumMod val="75000"/>
                    <a:lumOff val="25000"/>
                  </a:schemeClr>
                </a:solidFill>
              </a:rPr>
              <a:t> absorption, </a:t>
            </a:r>
            <a:r>
              <a:rPr lang="fi-FI" sz="1600" b="1" dirty="0">
                <a:solidFill>
                  <a:schemeClr val="tx1">
                    <a:lumMod val="75000"/>
                    <a:lumOff val="25000"/>
                  </a:schemeClr>
                </a:solidFill>
              </a:rPr>
              <a:t>910.55 </a:t>
            </a:r>
            <a:r>
              <a:rPr lang="fi-FI" sz="1600" b="1" dirty="0" err="1">
                <a:solidFill>
                  <a:schemeClr val="tx1">
                    <a:lumMod val="75000"/>
                    <a:lumOff val="25000"/>
                  </a:schemeClr>
                </a:solidFill>
              </a:rPr>
              <a:t>nm</a:t>
            </a:r>
            <a:endParaRPr lang="fi-FI" sz="1600" b="1" dirty="0">
              <a:solidFill>
                <a:schemeClr val="tx1">
                  <a:lumMod val="75000"/>
                  <a:lumOff val="25000"/>
                </a:schemeClr>
              </a:solidFill>
              <a:cs typeface="Arial"/>
            </a:endParaRPr>
          </a:p>
          <a:p>
            <a:pPr marL="269875" indent="-269875">
              <a:buClr>
                <a:srgbClr val="89D4E2"/>
              </a:buClr>
            </a:pPr>
            <a:r>
              <a:rPr lang="fi-FI" sz="1600" dirty="0" err="1">
                <a:solidFill>
                  <a:schemeClr val="tx1">
                    <a:lumMod val="75000"/>
                    <a:lumOff val="25000"/>
                  </a:schemeClr>
                </a:solidFill>
              </a:rPr>
              <a:t>Traceable</a:t>
            </a:r>
            <a:r>
              <a:rPr lang="fi-FI" sz="1600" dirty="0">
                <a:solidFill>
                  <a:schemeClr val="tx1">
                    <a:lumMod val="75000"/>
                    <a:lumOff val="25000"/>
                  </a:schemeClr>
                </a:solidFill>
              </a:rPr>
              <a:t> </a:t>
            </a:r>
            <a:r>
              <a:rPr lang="fi-FI" sz="1600" dirty="0" err="1">
                <a:solidFill>
                  <a:schemeClr val="tx1">
                    <a:lumMod val="75000"/>
                    <a:lumOff val="25000"/>
                  </a:schemeClr>
                </a:solidFill>
              </a:rPr>
              <a:t>factory</a:t>
            </a:r>
            <a:r>
              <a:rPr lang="fi-FI" sz="1600" dirty="0">
                <a:solidFill>
                  <a:schemeClr val="tx1">
                    <a:lumMod val="75000"/>
                    <a:lumOff val="25000"/>
                  </a:schemeClr>
                </a:solidFill>
              </a:rPr>
              <a:t> </a:t>
            </a:r>
            <a:r>
              <a:rPr lang="fi-FI" sz="1600" dirty="0" err="1">
                <a:solidFill>
                  <a:schemeClr val="tx1">
                    <a:lumMod val="75000"/>
                    <a:lumOff val="25000"/>
                  </a:schemeClr>
                </a:solidFill>
              </a:rPr>
              <a:t>calibration</a:t>
            </a:r>
            <a:endParaRPr lang="fi-FI" sz="1600" dirty="0">
              <a:solidFill>
                <a:schemeClr val="tx1">
                  <a:lumMod val="75000"/>
                  <a:lumOff val="25000"/>
                </a:schemeClr>
              </a:solidFill>
              <a:cs typeface="Arial"/>
            </a:endParaRPr>
          </a:p>
          <a:p>
            <a:pPr marL="269875" indent="-269875">
              <a:buClr>
                <a:schemeClr val="bg1"/>
              </a:buClr>
            </a:pPr>
            <a:endParaRPr lang="fi-FI" sz="1600" dirty="0">
              <a:solidFill>
                <a:schemeClr val="tx1">
                  <a:lumMod val="75000"/>
                  <a:lumOff val="25000"/>
                </a:schemeClr>
              </a:solidFill>
              <a:cs typeface="Arial"/>
            </a:endParaRPr>
          </a:p>
          <a:p>
            <a:pPr marL="269875" indent="-269875"/>
            <a:endParaRPr lang="en-US" sz="1600" dirty="0">
              <a:solidFill>
                <a:schemeClr val="tx1">
                  <a:lumMod val="75000"/>
                  <a:lumOff val="25000"/>
                </a:schemeClr>
              </a:solidFill>
              <a:cs typeface="Arial"/>
            </a:endParaRPr>
          </a:p>
        </p:txBody>
      </p:sp>
      <p:sp>
        <p:nvSpPr>
          <p:cNvPr id="30" name="Content Placeholder 8">
            <a:extLst>
              <a:ext uri="{FF2B5EF4-FFF2-40B4-BE49-F238E27FC236}">
                <a16:creationId xmlns:a16="http://schemas.microsoft.com/office/drawing/2014/main" id="{34AA29AF-61A4-411A-955F-A8AFC2C51641}"/>
              </a:ext>
            </a:extLst>
          </p:cNvPr>
          <p:cNvSpPr txBox="1">
            <a:spLocks/>
          </p:cNvSpPr>
          <p:nvPr/>
        </p:nvSpPr>
        <p:spPr>
          <a:xfrm>
            <a:off x="506296" y="4730097"/>
            <a:ext cx="5757457" cy="1317071"/>
          </a:xfrm>
          <a:prstGeom prst="rect">
            <a:avLst/>
          </a:prstGeom>
        </p:spPr>
        <p:txBody>
          <a:bodyPr>
            <a:noAutofit/>
          </a:bodyPr>
          <a:lstStyle>
            <a:lvl1pPr marL="270000" indent="-270000" algn="l" defTabSz="1219170" rtl="0" eaLnBrk="1" latinLnBrk="0" hangingPunct="1">
              <a:spcBef>
                <a:spcPts val="600"/>
              </a:spcBef>
              <a:spcAft>
                <a:spcPts val="0"/>
              </a:spcAft>
              <a:buClr>
                <a:srgbClr val="00627D"/>
              </a:buClr>
              <a:buFont typeface="Wingdings" pitchFamily="2" charset="2"/>
              <a:buChar char="§"/>
              <a:defRPr sz="2400" kern="1200">
                <a:solidFill>
                  <a:srgbClr val="575757"/>
                </a:solidFill>
                <a:latin typeface="+mn-lt"/>
                <a:ea typeface="+mn-ea"/>
                <a:cs typeface="+mn-cs"/>
              </a:defRPr>
            </a:lvl1pPr>
            <a:lvl2pPr marL="540000" indent="-270000" algn="l" defTabSz="1219170" rtl="0" eaLnBrk="1" latinLnBrk="0" hangingPunct="1">
              <a:spcBef>
                <a:spcPts val="600"/>
              </a:spcBef>
              <a:spcAft>
                <a:spcPts val="0"/>
              </a:spcAft>
              <a:buClr>
                <a:srgbClr val="00627D"/>
              </a:buClr>
              <a:buFont typeface="Wingdings" pitchFamily="2" charset="2"/>
              <a:buChar char="§"/>
              <a:defRPr sz="2400" kern="1200">
                <a:solidFill>
                  <a:srgbClr val="575757"/>
                </a:solidFill>
                <a:latin typeface="+mn-lt"/>
                <a:ea typeface="+mn-ea"/>
                <a:cs typeface="+mn-cs"/>
              </a:defRPr>
            </a:lvl2pPr>
            <a:lvl3pPr marL="815980" indent="-270000" algn="l" defTabSz="1219170" rtl="0" eaLnBrk="1" latinLnBrk="0" hangingPunct="1">
              <a:spcBef>
                <a:spcPts val="600"/>
              </a:spcBef>
              <a:spcAft>
                <a:spcPts val="0"/>
              </a:spcAft>
              <a:buClr>
                <a:srgbClr val="00627D"/>
              </a:buClr>
              <a:buFont typeface="Times New Roman" pitchFamily="18" charset="0"/>
              <a:buChar char="–"/>
              <a:defRPr sz="2000" kern="1200">
                <a:solidFill>
                  <a:srgbClr val="575757"/>
                </a:solidFill>
                <a:latin typeface="+mn-lt"/>
                <a:ea typeface="+mn-ea"/>
                <a:cs typeface="+mn-cs"/>
              </a:defRPr>
            </a:lvl3pPr>
            <a:lvl4pPr marL="1199970" indent="-270000" algn="l" defTabSz="1219170" rtl="0" eaLnBrk="1" latinLnBrk="0" hangingPunct="1">
              <a:spcBef>
                <a:spcPts val="600"/>
              </a:spcBef>
              <a:spcAft>
                <a:spcPts val="0"/>
              </a:spcAft>
              <a:buClr>
                <a:srgbClr val="00627D"/>
              </a:buClr>
              <a:buFont typeface="Times New Roman" pitchFamily="18" charset="0"/>
              <a:buChar char="–"/>
              <a:defRPr sz="2000" kern="1200">
                <a:solidFill>
                  <a:srgbClr val="575757"/>
                </a:solidFill>
                <a:latin typeface="+mn-lt"/>
                <a:ea typeface="+mn-ea"/>
                <a:cs typeface="+mn-cs"/>
              </a:defRPr>
            </a:lvl4pPr>
            <a:lvl5pPr marL="1535962" indent="-270000" algn="l" defTabSz="1219170" rtl="0" eaLnBrk="1" latinLnBrk="0" hangingPunct="1">
              <a:spcBef>
                <a:spcPts val="600"/>
              </a:spcBef>
              <a:spcAft>
                <a:spcPts val="0"/>
              </a:spcAft>
              <a:buClr>
                <a:srgbClr val="00627D"/>
              </a:buClr>
              <a:buFont typeface="Wingdings" panose="05000000000000000000" pitchFamily="2" charset="2"/>
              <a:buChar char="§"/>
              <a:defRPr sz="1600" kern="1200">
                <a:solidFill>
                  <a:srgbClr val="575757"/>
                </a:solidFill>
                <a:latin typeface="+mn-lt"/>
                <a:ea typeface="+mn-ea"/>
                <a:cs typeface="+mn-cs"/>
              </a:defRPr>
            </a:lvl5pPr>
            <a:lvl6pPr marL="1908000" indent="-270000" algn="l" defTabSz="1219170" rtl="0" eaLnBrk="1" latinLnBrk="0" hangingPunct="1">
              <a:spcBef>
                <a:spcPts val="600"/>
              </a:spcBef>
              <a:spcAft>
                <a:spcPts val="0"/>
              </a:spcAft>
              <a:buClr>
                <a:srgbClr val="00627D"/>
              </a:buClr>
              <a:buFont typeface="Wingdings" panose="05000000000000000000" pitchFamily="2" charset="2"/>
              <a:buChar char="§"/>
              <a:defRPr sz="1600" kern="1200">
                <a:solidFill>
                  <a:srgbClr val="575757"/>
                </a:solidFill>
                <a:latin typeface="+mn-lt"/>
                <a:ea typeface="+mn-ea"/>
                <a:cs typeface="+mn-cs"/>
              </a:defRPr>
            </a:lvl6pPr>
            <a:lvl7pPr marL="2268000" indent="-270000" algn="l" defTabSz="1219170" rtl="0" eaLnBrk="1" latinLnBrk="0" hangingPunct="1">
              <a:spcBef>
                <a:spcPts val="600"/>
              </a:spcBef>
              <a:spcAft>
                <a:spcPts val="0"/>
              </a:spcAft>
              <a:buClr>
                <a:srgbClr val="00627D"/>
              </a:buClr>
              <a:buFont typeface="Times New Roman" pitchFamily="18" charset="0"/>
              <a:buChar char="–"/>
              <a:defRPr sz="1600" kern="1200">
                <a:solidFill>
                  <a:srgbClr val="575757"/>
                </a:solidFill>
                <a:latin typeface="+mn-lt"/>
                <a:ea typeface="+mn-ea"/>
                <a:cs typeface="+mn-cs"/>
              </a:defRPr>
            </a:lvl7pPr>
            <a:lvl8pPr marL="2628000" indent="-270000" algn="l" defTabSz="1219170" rtl="0" eaLnBrk="1" latinLnBrk="0" hangingPunct="1">
              <a:spcBef>
                <a:spcPts val="600"/>
              </a:spcBef>
              <a:spcAft>
                <a:spcPts val="0"/>
              </a:spcAft>
              <a:buClr>
                <a:srgbClr val="00627D"/>
              </a:buClr>
              <a:buFont typeface="Times New Roman" pitchFamily="18" charset="0"/>
              <a:buChar char="–"/>
              <a:defRPr sz="1600" kern="1200">
                <a:solidFill>
                  <a:srgbClr val="575757"/>
                </a:solidFill>
                <a:latin typeface="+mn-lt"/>
                <a:ea typeface="+mn-ea"/>
                <a:cs typeface="+mn-cs"/>
              </a:defRPr>
            </a:lvl8pPr>
            <a:lvl9pPr marL="3090906" indent="-270000" algn="l" defTabSz="1219170" rtl="0" eaLnBrk="1" latinLnBrk="0" hangingPunct="1">
              <a:spcBef>
                <a:spcPts val="600"/>
              </a:spcBef>
              <a:spcAft>
                <a:spcPts val="0"/>
              </a:spcAft>
              <a:buClr>
                <a:srgbClr val="00627D"/>
              </a:buClr>
              <a:buFont typeface="Times New Roman" panose="02020603050405020304" pitchFamily="18" charset="0"/>
              <a:buChar char="–"/>
              <a:defRPr sz="1600" kern="1200">
                <a:solidFill>
                  <a:srgbClr val="575757"/>
                </a:solidFill>
                <a:latin typeface="+mn-lt"/>
                <a:ea typeface="+mn-ea"/>
                <a:cs typeface="+mn-cs"/>
              </a:defRPr>
            </a:lvl9pPr>
          </a:lstStyle>
          <a:p>
            <a:pPr marL="0" indent="0">
              <a:buFont typeface="Wingdings" pitchFamily="2" charset="2"/>
              <a:buNone/>
            </a:pPr>
            <a:r>
              <a:rPr lang="fi-FI" sz="1600" b="1">
                <a:solidFill>
                  <a:schemeClr val="tx1">
                    <a:lumMod val="75000"/>
                    <a:lumOff val="25000"/>
                  </a:schemeClr>
                </a:solidFill>
              </a:rPr>
              <a:t>Designed for operational use in networks</a:t>
            </a:r>
            <a:endParaRPr lang="fi-FI" sz="1600">
              <a:solidFill>
                <a:schemeClr val="tx1">
                  <a:lumMod val="75000"/>
                  <a:lumOff val="25000"/>
                </a:schemeClr>
              </a:solidFill>
            </a:endParaRPr>
          </a:p>
          <a:p>
            <a:pPr>
              <a:buClr>
                <a:srgbClr val="89D4E2"/>
              </a:buClr>
            </a:pPr>
            <a:r>
              <a:rPr lang="fi-FI" sz="1600">
                <a:solidFill>
                  <a:schemeClr val="tx1">
                    <a:lumMod val="75000"/>
                    <a:lumOff val="25000"/>
                  </a:schemeClr>
                </a:solidFill>
              </a:rPr>
              <a:t>Measures reliably in any weather condition</a:t>
            </a:r>
          </a:p>
          <a:p>
            <a:pPr>
              <a:buClr>
                <a:srgbClr val="89D4E2"/>
              </a:buClr>
            </a:pPr>
            <a:r>
              <a:rPr lang="fi-FI" sz="1600">
                <a:solidFill>
                  <a:schemeClr val="tx1">
                    <a:lumMod val="75000"/>
                    <a:lumOff val="25000"/>
                  </a:schemeClr>
                </a:solidFill>
              </a:rPr>
              <a:t>No consumable parts</a:t>
            </a:r>
          </a:p>
          <a:p>
            <a:pPr>
              <a:buClr>
                <a:srgbClr val="89D4E2"/>
              </a:buClr>
            </a:pPr>
            <a:r>
              <a:rPr lang="fi-FI" sz="1600">
                <a:solidFill>
                  <a:schemeClr val="tx1">
                    <a:lumMod val="75000"/>
                    <a:lumOff val="25000"/>
                  </a:schemeClr>
                </a:solidFill>
              </a:rPr>
              <a:t>Professional software security</a:t>
            </a:r>
          </a:p>
          <a:p>
            <a:pPr>
              <a:buClr>
                <a:srgbClr val="89D4E2"/>
              </a:buClr>
            </a:pPr>
            <a:r>
              <a:rPr lang="fi-FI" sz="1600">
                <a:solidFill>
                  <a:schemeClr val="tx1">
                    <a:lumMod val="75000"/>
                    <a:lumOff val="25000"/>
                  </a:schemeClr>
                </a:solidFill>
              </a:rPr>
              <a:t>Attractive pricing</a:t>
            </a:r>
          </a:p>
          <a:p>
            <a:pPr>
              <a:buClr>
                <a:schemeClr val="bg1"/>
              </a:buClr>
            </a:pPr>
            <a:endParaRPr lang="en-US" sz="1600">
              <a:solidFill>
                <a:schemeClr val="tx1">
                  <a:lumMod val="75000"/>
                  <a:lumOff val="25000"/>
                </a:schemeClr>
              </a:solidFill>
            </a:endParaRPr>
          </a:p>
          <a:p>
            <a:pPr>
              <a:buClr>
                <a:schemeClr val="bg1"/>
              </a:buClr>
            </a:pPr>
            <a:endParaRPr lang="fi-FI" sz="1600">
              <a:solidFill>
                <a:schemeClr val="tx1">
                  <a:lumMod val="75000"/>
                  <a:lumOff val="25000"/>
                </a:schemeClr>
              </a:solidFill>
            </a:endParaRPr>
          </a:p>
          <a:p>
            <a:endParaRPr lang="en-US" sz="1600">
              <a:solidFill>
                <a:schemeClr val="tx1">
                  <a:lumMod val="75000"/>
                  <a:lumOff val="25000"/>
                </a:schemeClr>
              </a:solidFill>
            </a:endParaRPr>
          </a:p>
        </p:txBody>
      </p:sp>
      <p:sp>
        <p:nvSpPr>
          <p:cNvPr id="37" name="Content Placeholder 8">
            <a:extLst>
              <a:ext uri="{FF2B5EF4-FFF2-40B4-BE49-F238E27FC236}">
                <a16:creationId xmlns:a16="http://schemas.microsoft.com/office/drawing/2014/main" id="{28AE3D36-3FDA-4FB1-8F89-E01423A887D3}"/>
              </a:ext>
            </a:extLst>
          </p:cNvPr>
          <p:cNvSpPr txBox="1">
            <a:spLocks/>
          </p:cNvSpPr>
          <p:nvPr/>
        </p:nvSpPr>
        <p:spPr>
          <a:xfrm>
            <a:off x="517563" y="1529408"/>
            <a:ext cx="5757457" cy="1317071"/>
          </a:xfrm>
          <a:prstGeom prst="rect">
            <a:avLst/>
          </a:prstGeom>
        </p:spPr>
        <p:txBody>
          <a:bodyPr>
            <a:noAutofit/>
          </a:bodyPr>
          <a:lstStyle>
            <a:lvl1pPr marL="270000" indent="-270000" algn="l" defTabSz="1219170" rtl="0" eaLnBrk="1" latinLnBrk="0" hangingPunct="1">
              <a:spcBef>
                <a:spcPts val="600"/>
              </a:spcBef>
              <a:spcAft>
                <a:spcPts val="0"/>
              </a:spcAft>
              <a:buClr>
                <a:srgbClr val="00627D"/>
              </a:buClr>
              <a:buFont typeface="Wingdings" pitchFamily="2" charset="2"/>
              <a:buChar char="§"/>
              <a:defRPr sz="2400" kern="1200">
                <a:solidFill>
                  <a:srgbClr val="575757"/>
                </a:solidFill>
                <a:latin typeface="+mn-lt"/>
                <a:ea typeface="+mn-ea"/>
                <a:cs typeface="+mn-cs"/>
              </a:defRPr>
            </a:lvl1pPr>
            <a:lvl2pPr marL="540000" indent="-270000" algn="l" defTabSz="1219170" rtl="0" eaLnBrk="1" latinLnBrk="0" hangingPunct="1">
              <a:spcBef>
                <a:spcPts val="600"/>
              </a:spcBef>
              <a:spcAft>
                <a:spcPts val="0"/>
              </a:spcAft>
              <a:buClr>
                <a:srgbClr val="00627D"/>
              </a:buClr>
              <a:buFont typeface="Wingdings" pitchFamily="2" charset="2"/>
              <a:buChar char="§"/>
              <a:defRPr sz="2400" kern="1200">
                <a:solidFill>
                  <a:srgbClr val="575757"/>
                </a:solidFill>
                <a:latin typeface="+mn-lt"/>
                <a:ea typeface="+mn-ea"/>
                <a:cs typeface="+mn-cs"/>
              </a:defRPr>
            </a:lvl2pPr>
            <a:lvl3pPr marL="815980" indent="-270000" algn="l" defTabSz="1219170" rtl="0" eaLnBrk="1" latinLnBrk="0" hangingPunct="1">
              <a:spcBef>
                <a:spcPts val="600"/>
              </a:spcBef>
              <a:spcAft>
                <a:spcPts val="0"/>
              </a:spcAft>
              <a:buClr>
                <a:srgbClr val="00627D"/>
              </a:buClr>
              <a:buFont typeface="Times New Roman" pitchFamily="18" charset="0"/>
              <a:buChar char="–"/>
              <a:defRPr sz="2000" kern="1200">
                <a:solidFill>
                  <a:srgbClr val="575757"/>
                </a:solidFill>
                <a:latin typeface="+mn-lt"/>
                <a:ea typeface="+mn-ea"/>
                <a:cs typeface="+mn-cs"/>
              </a:defRPr>
            </a:lvl3pPr>
            <a:lvl4pPr marL="1199970" indent="-270000" algn="l" defTabSz="1219170" rtl="0" eaLnBrk="1" latinLnBrk="0" hangingPunct="1">
              <a:spcBef>
                <a:spcPts val="600"/>
              </a:spcBef>
              <a:spcAft>
                <a:spcPts val="0"/>
              </a:spcAft>
              <a:buClr>
                <a:srgbClr val="00627D"/>
              </a:buClr>
              <a:buFont typeface="Times New Roman" pitchFamily="18" charset="0"/>
              <a:buChar char="–"/>
              <a:defRPr sz="2000" kern="1200">
                <a:solidFill>
                  <a:srgbClr val="575757"/>
                </a:solidFill>
                <a:latin typeface="+mn-lt"/>
                <a:ea typeface="+mn-ea"/>
                <a:cs typeface="+mn-cs"/>
              </a:defRPr>
            </a:lvl4pPr>
            <a:lvl5pPr marL="1535962" indent="-270000" algn="l" defTabSz="1219170" rtl="0" eaLnBrk="1" latinLnBrk="0" hangingPunct="1">
              <a:spcBef>
                <a:spcPts val="600"/>
              </a:spcBef>
              <a:spcAft>
                <a:spcPts val="0"/>
              </a:spcAft>
              <a:buClr>
                <a:srgbClr val="00627D"/>
              </a:buClr>
              <a:buFont typeface="Wingdings" panose="05000000000000000000" pitchFamily="2" charset="2"/>
              <a:buChar char="§"/>
              <a:defRPr sz="1600" kern="1200">
                <a:solidFill>
                  <a:srgbClr val="575757"/>
                </a:solidFill>
                <a:latin typeface="+mn-lt"/>
                <a:ea typeface="+mn-ea"/>
                <a:cs typeface="+mn-cs"/>
              </a:defRPr>
            </a:lvl5pPr>
            <a:lvl6pPr marL="1908000" indent="-270000" algn="l" defTabSz="1219170" rtl="0" eaLnBrk="1" latinLnBrk="0" hangingPunct="1">
              <a:spcBef>
                <a:spcPts val="600"/>
              </a:spcBef>
              <a:spcAft>
                <a:spcPts val="0"/>
              </a:spcAft>
              <a:buClr>
                <a:srgbClr val="00627D"/>
              </a:buClr>
              <a:buFont typeface="Wingdings" panose="05000000000000000000" pitchFamily="2" charset="2"/>
              <a:buChar char="§"/>
              <a:defRPr sz="1600" kern="1200">
                <a:solidFill>
                  <a:srgbClr val="575757"/>
                </a:solidFill>
                <a:latin typeface="+mn-lt"/>
                <a:ea typeface="+mn-ea"/>
                <a:cs typeface="+mn-cs"/>
              </a:defRPr>
            </a:lvl6pPr>
            <a:lvl7pPr marL="2268000" indent="-270000" algn="l" defTabSz="1219170" rtl="0" eaLnBrk="1" latinLnBrk="0" hangingPunct="1">
              <a:spcBef>
                <a:spcPts val="600"/>
              </a:spcBef>
              <a:spcAft>
                <a:spcPts val="0"/>
              </a:spcAft>
              <a:buClr>
                <a:srgbClr val="00627D"/>
              </a:buClr>
              <a:buFont typeface="Times New Roman" pitchFamily="18" charset="0"/>
              <a:buChar char="–"/>
              <a:defRPr sz="1600" kern="1200">
                <a:solidFill>
                  <a:srgbClr val="575757"/>
                </a:solidFill>
                <a:latin typeface="+mn-lt"/>
                <a:ea typeface="+mn-ea"/>
                <a:cs typeface="+mn-cs"/>
              </a:defRPr>
            </a:lvl7pPr>
            <a:lvl8pPr marL="2628000" indent="-270000" algn="l" defTabSz="1219170" rtl="0" eaLnBrk="1" latinLnBrk="0" hangingPunct="1">
              <a:spcBef>
                <a:spcPts val="600"/>
              </a:spcBef>
              <a:spcAft>
                <a:spcPts val="0"/>
              </a:spcAft>
              <a:buClr>
                <a:srgbClr val="00627D"/>
              </a:buClr>
              <a:buFont typeface="Times New Roman" pitchFamily="18" charset="0"/>
              <a:buChar char="–"/>
              <a:defRPr sz="1600" kern="1200">
                <a:solidFill>
                  <a:srgbClr val="575757"/>
                </a:solidFill>
                <a:latin typeface="+mn-lt"/>
                <a:ea typeface="+mn-ea"/>
                <a:cs typeface="+mn-cs"/>
              </a:defRPr>
            </a:lvl8pPr>
            <a:lvl9pPr marL="3090906" indent="-270000" algn="l" defTabSz="1219170" rtl="0" eaLnBrk="1" latinLnBrk="0" hangingPunct="1">
              <a:spcBef>
                <a:spcPts val="600"/>
              </a:spcBef>
              <a:spcAft>
                <a:spcPts val="0"/>
              </a:spcAft>
              <a:buClr>
                <a:srgbClr val="00627D"/>
              </a:buClr>
              <a:buFont typeface="Times New Roman" panose="02020603050405020304" pitchFamily="18" charset="0"/>
              <a:buChar char="–"/>
              <a:defRPr sz="1600" kern="1200">
                <a:solidFill>
                  <a:srgbClr val="575757"/>
                </a:solidFill>
                <a:latin typeface="+mn-lt"/>
                <a:ea typeface="+mn-ea"/>
                <a:cs typeface="+mn-cs"/>
              </a:defRPr>
            </a:lvl9pPr>
          </a:lstStyle>
          <a:p>
            <a:pPr marL="0" indent="0">
              <a:buFont typeface="Wingdings" pitchFamily="2" charset="2"/>
              <a:buNone/>
            </a:pPr>
            <a:r>
              <a:rPr lang="fi-FI" sz="1600" b="1" dirty="0">
                <a:solidFill>
                  <a:schemeClr val="tx1">
                    <a:lumMod val="75000"/>
                    <a:lumOff val="25000"/>
                  </a:schemeClr>
                </a:solidFill>
              </a:rPr>
              <a:t>New and </a:t>
            </a:r>
            <a:r>
              <a:rPr lang="fi-FI" sz="1600" b="1" dirty="0" err="1">
                <a:solidFill>
                  <a:schemeClr val="tx1">
                    <a:lumMod val="75000"/>
                    <a:lumOff val="25000"/>
                  </a:schemeClr>
                </a:solidFill>
              </a:rPr>
              <a:t>enhanced</a:t>
            </a:r>
            <a:r>
              <a:rPr lang="fi-FI" sz="1600" b="1" dirty="0">
                <a:solidFill>
                  <a:schemeClr val="tx1">
                    <a:lumMod val="75000"/>
                    <a:lumOff val="25000"/>
                  </a:schemeClr>
                </a:solidFill>
              </a:rPr>
              <a:t> </a:t>
            </a:r>
            <a:r>
              <a:rPr lang="fi-FI" sz="1600" b="1" dirty="0" err="1">
                <a:solidFill>
                  <a:schemeClr val="tx1">
                    <a:lumMod val="75000"/>
                    <a:lumOff val="25000"/>
                  </a:schemeClr>
                </a:solidFill>
              </a:rPr>
              <a:t>measurements</a:t>
            </a:r>
            <a:endParaRPr lang="fi-FI" sz="1600" dirty="0">
              <a:solidFill>
                <a:schemeClr val="tx1">
                  <a:lumMod val="75000"/>
                  <a:lumOff val="25000"/>
                </a:schemeClr>
              </a:solidFill>
            </a:endParaRPr>
          </a:p>
          <a:p>
            <a:pPr>
              <a:buClr>
                <a:srgbClr val="89D4E2"/>
              </a:buClr>
            </a:pPr>
            <a:r>
              <a:rPr lang="fi-FI" sz="1600" dirty="0" err="1">
                <a:solidFill>
                  <a:schemeClr val="tx1">
                    <a:lumMod val="75000"/>
                    <a:lumOff val="25000"/>
                  </a:schemeClr>
                </a:solidFill>
              </a:rPr>
              <a:t>High</a:t>
            </a:r>
            <a:r>
              <a:rPr lang="fi-FI" sz="1600" dirty="0">
                <a:solidFill>
                  <a:schemeClr val="tx1">
                    <a:lumMod val="75000"/>
                    <a:lumOff val="25000"/>
                  </a:schemeClr>
                </a:solidFill>
              </a:rPr>
              <a:t> </a:t>
            </a:r>
            <a:r>
              <a:rPr lang="fi-FI" sz="1600" dirty="0" err="1">
                <a:solidFill>
                  <a:schemeClr val="tx1">
                    <a:lumMod val="75000"/>
                    <a:lumOff val="25000"/>
                  </a:schemeClr>
                </a:solidFill>
              </a:rPr>
              <a:t>resolution</a:t>
            </a:r>
            <a:r>
              <a:rPr lang="fi-FI" sz="1600" dirty="0">
                <a:solidFill>
                  <a:schemeClr val="tx1">
                    <a:lumMod val="75000"/>
                    <a:lumOff val="25000"/>
                  </a:schemeClr>
                </a:solidFill>
              </a:rPr>
              <a:t> </a:t>
            </a:r>
            <a:r>
              <a:rPr lang="fi-FI" sz="1600" dirty="0" err="1">
                <a:solidFill>
                  <a:schemeClr val="tx1">
                    <a:lumMod val="75000"/>
                    <a:lumOff val="25000"/>
                  </a:schemeClr>
                </a:solidFill>
              </a:rPr>
              <a:t>attenuated</a:t>
            </a:r>
            <a:r>
              <a:rPr lang="fi-FI" sz="1600" dirty="0">
                <a:solidFill>
                  <a:schemeClr val="tx1">
                    <a:lumMod val="75000"/>
                    <a:lumOff val="25000"/>
                  </a:schemeClr>
                </a:solidFill>
              </a:rPr>
              <a:t> </a:t>
            </a:r>
            <a:r>
              <a:rPr lang="fi-FI" sz="1600" dirty="0" err="1">
                <a:solidFill>
                  <a:schemeClr val="tx1">
                    <a:lumMod val="75000"/>
                    <a:lumOff val="25000"/>
                  </a:schemeClr>
                </a:solidFill>
              </a:rPr>
              <a:t>backscatter</a:t>
            </a:r>
            <a:r>
              <a:rPr lang="fi-FI" sz="1600" dirty="0">
                <a:solidFill>
                  <a:schemeClr val="tx1">
                    <a:lumMod val="75000"/>
                    <a:lumOff val="25000"/>
                  </a:schemeClr>
                </a:solidFill>
              </a:rPr>
              <a:t> </a:t>
            </a:r>
            <a:r>
              <a:rPr lang="fi-FI" sz="1600" dirty="0" err="1">
                <a:solidFill>
                  <a:schemeClr val="tx1">
                    <a:lumMod val="75000"/>
                    <a:lumOff val="25000"/>
                  </a:schemeClr>
                </a:solidFill>
              </a:rPr>
              <a:t>profiles</a:t>
            </a:r>
            <a:endParaRPr lang="fi-FI" sz="1600" dirty="0">
              <a:solidFill>
                <a:schemeClr val="tx1">
                  <a:lumMod val="75000"/>
                  <a:lumOff val="25000"/>
                </a:schemeClr>
              </a:solidFill>
            </a:endParaRPr>
          </a:p>
          <a:p>
            <a:pPr>
              <a:buClr>
                <a:srgbClr val="89D4E2"/>
              </a:buClr>
            </a:pPr>
            <a:r>
              <a:rPr lang="fi-FI" sz="1600" dirty="0" err="1">
                <a:solidFill>
                  <a:schemeClr val="tx1">
                    <a:lumMod val="75000"/>
                    <a:lumOff val="25000"/>
                  </a:schemeClr>
                </a:solidFill>
              </a:rPr>
              <a:t>Depolarization</a:t>
            </a:r>
            <a:r>
              <a:rPr lang="fi-FI" sz="1600" dirty="0">
                <a:solidFill>
                  <a:schemeClr val="tx1">
                    <a:lumMod val="75000"/>
                    <a:lumOff val="25000"/>
                  </a:schemeClr>
                </a:solidFill>
              </a:rPr>
              <a:t> </a:t>
            </a:r>
            <a:r>
              <a:rPr lang="fi-FI" sz="1600" dirty="0" err="1">
                <a:solidFill>
                  <a:schemeClr val="tx1">
                    <a:lumMod val="75000"/>
                    <a:lumOff val="25000"/>
                  </a:schemeClr>
                </a:solidFill>
              </a:rPr>
              <a:t>measurement</a:t>
            </a:r>
            <a:r>
              <a:rPr lang="fi-FI" sz="1600" dirty="0">
                <a:solidFill>
                  <a:schemeClr val="tx1">
                    <a:lumMod val="75000"/>
                    <a:lumOff val="25000"/>
                  </a:schemeClr>
                </a:solidFill>
              </a:rPr>
              <a:t> for </a:t>
            </a:r>
            <a:r>
              <a:rPr lang="fi-FI" sz="1600" dirty="0" err="1">
                <a:solidFill>
                  <a:schemeClr val="tx1">
                    <a:lumMod val="75000"/>
                    <a:lumOff val="25000"/>
                  </a:schemeClr>
                </a:solidFill>
              </a:rPr>
              <a:t>liquid</a:t>
            </a:r>
            <a:r>
              <a:rPr lang="fi-FI" sz="1600" dirty="0">
                <a:solidFill>
                  <a:schemeClr val="tx1">
                    <a:lumMod val="75000"/>
                    <a:lumOff val="25000"/>
                  </a:schemeClr>
                </a:solidFill>
              </a:rPr>
              <a:t> </a:t>
            </a:r>
            <a:r>
              <a:rPr lang="fi-FI" sz="1600" dirty="0" err="1">
                <a:solidFill>
                  <a:schemeClr val="tx1">
                    <a:lumMod val="75000"/>
                    <a:lumOff val="25000"/>
                  </a:schemeClr>
                </a:solidFill>
              </a:rPr>
              <a:t>solid</a:t>
            </a:r>
            <a:r>
              <a:rPr lang="fi-FI" sz="1600" dirty="0">
                <a:solidFill>
                  <a:schemeClr val="tx1">
                    <a:lumMod val="75000"/>
                    <a:lumOff val="25000"/>
                  </a:schemeClr>
                </a:solidFill>
              </a:rPr>
              <a:t> </a:t>
            </a:r>
            <a:r>
              <a:rPr lang="fi-FI" sz="1600" dirty="0" err="1">
                <a:solidFill>
                  <a:schemeClr val="tx1">
                    <a:lumMod val="75000"/>
                    <a:lumOff val="25000"/>
                  </a:schemeClr>
                </a:solidFill>
              </a:rPr>
              <a:t>differentiation</a:t>
            </a:r>
            <a:endParaRPr lang="fi-FI" sz="1600" dirty="0">
              <a:solidFill>
                <a:schemeClr val="tx1">
                  <a:lumMod val="75000"/>
                  <a:lumOff val="25000"/>
                </a:schemeClr>
              </a:solidFill>
            </a:endParaRPr>
          </a:p>
          <a:p>
            <a:pPr>
              <a:buClr>
                <a:srgbClr val="89D4E2"/>
              </a:buClr>
            </a:pPr>
            <a:endParaRPr lang="fi-FI" sz="1600" dirty="0">
              <a:solidFill>
                <a:schemeClr val="tx1">
                  <a:lumMod val="75000"/>
                  <a:lumOff val="25000"/>
                </a:schemeClr>
              </a:solidFill>
            </a:endParaRPr>
          </a:p>
          <a:p>
            <a:endParaRPr lang="en-US" sz="1600" dirty="0">
              <a:solidFill>
                <a:schemeClr val="tx1">
                  <a:lumMod val="75000"/>
                  <a:lumOff val="25000"/>
                </a:schemeClr>
              </a:solidFill>
            </a:endParaRPr>
          </a:p>
        </p:txBody>
      </p:sp>
      <p:pic>
        <p:nvPicPr>
          <p:cNvPr id="18" name="Picture Placeholder 17" descr="A picture containing grass, outdoor, building&#10;&#10;Description automatically generated">
            <a:extLst>
              <a:ext uri="{FF2B5EF4-FFF2-40B4-BE49-F238E27FC236}">
                <a16:creationId xmlns:a16="http://schemas.microsoft.com/office/drawing/2014/main" id="{775CBD92-2EC6-4B05-8956-1634D802DEDA}"/>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4920" r="24920"/>
          <a:stretch>
            <a:fillRect/>
          </a:stretch>
        </p:blipFill>
        <p:spPr/>
      </p:pic>
    </p:spTree>
    <p:extLst>
      <p:ext uri="{BB962C8B-B14F-4D97-AF65-F5344CB8AC3E}">
        <p14:creationId xmlns:p14="http://schemas.microsoft.com/office/powerpoint/2010/main" val="412136885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solidFill>
                  <a:schemeClr val="accent1"/>
                </a:solidFill>
              </a:rPr>
              <a:t>More information with depolarization measurement</a:t>
            </a:r>
            <a:endParaRPr lang="en-US"/>
          </a:p>
        </p:txBody>
      </p:sp>
      <p:pic>
        <p:nvPicPr>
          <p:cNvPr id="4" name="Content Placeholder 3"/>
          <p:cNvPicPr>
            <a:picLocks noGrp="1" noChangeAspect="1"/>
          </p:cNvPicPr>
          <p:nvPr>
            <p:ph idx="1"/>
          </p:nvPr>
        </p:nvPicPr>
        <p:blipFill>
          <a:blip r:embed="rId3" cstate="hqprint">
            <a:extLst>
              <a:ext uri="{28A0092B-C50C-407E-A947-70E740481C1C}">
                <a14:useLocalDpi xmlns:a14="http://schemas.microsoft.com/office/drawing/2010/main" val="0"/>
              </a:ext>
            </a:extLst>
          </a:blip>
          <a:stretch>
            <a:fillRect/>
          </a:stretch>
        </p:blipFill>
        <p:spPr>
          <a:xfrm>
            <a:off x="383978" y="1147666"/>
            <a:ext cx="10738111" cy="5369056"/>
          </a:xfrm>
        </p:spPr>
      </p:pic>
      <p:cxnSp>
        <p:nvCxnSpPr>
          <p:cNvPr id="6" name="Straight Arrow Connector 5"/>
          <p:cNvCxnSpPr>
            <a:cxnSpLocks/>
          </p:cNvCxnSpPr>
          <p:nvPr/>
        </p:nvCxnSpPr>
        <p:spPr>
          <a:xfrm>
            <a:off x="9125339" y="4010025"/>
            <a:ext cx="0" cy="431346"/>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8537768" y="3717642"/>
            <a:ext cx="1212191" cy="338554"/>
          </a:xfrm>
          <a:prstGeom prst="rect">
            <a:avLst/>
          </a:prstGeom>
          <a:noFill/>
        </p:spPr>
        <p:txBody>
          <a:bodyPr wrap="none" rtlCol="0">
            <a:spAutoFit/>
          </a:bodyPr>
          <a:lstStyle/>
          <a:p>
            <a:r>
              <a:rPr lang="fi-FI" sz="1600" dirty="0">
                <a:solidFill>
                  <a:schemeClr val="accent4"/>
                </a:solidFill>
              </a:rPr>
              <a:t>Ice </a:t>
            </a:r>
            <a:r>
              <a:rPr lang="fi-FI" sz="1600" dirty="0" err="1">
                <a:solidFill>
                  <a:schemeClr val="accent4"/>
                </a:solidFill>
              </a:rPr>
              <a:t>crystals</a:t>
            </a:r>
            <a:endParaRPr lang="en-US" sz="1600" dirty="0">
              <a:solidFill>
                <a:schemeClr val="accent4"/>
              </a:solidFill>
            </a:endParaRPr>
          </a:p>
        </p:txBody>
      </p:sp>
      <p:cxnSp>
        <p:nvCxnSpPr>
          <p:cNvPr id="10" name="Straight Arrow Connector 9"/>
          <p:cNvCxnSpPr/>
          <p:nvPr/>
        </p:nvCxnSpPr>
        <p:spPr>
          <a:xfrm flipV="1">
            <a:off x="3769567" y="5346441"/>
            <a:ext cx="1110343" cy="951722"/>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820956" y="6301274"/>
            <a:ext cx="1800493" cy="338554"/>
          </a:xfrm>
          <a:prstGeom prst="rect">
            <a:avLst/>
          </a:prstGeom>
          <a:noFill/>
        </p:spPr>
        <p:txBody>
          <a:bodyPr wrap="none" rtlCol="0">
            <a:spAutoFit/>
          </a:bodyPr>
          <a:lstStyle/>
          <a:p>
            <a:r>
              <a:rPr lang="fi-FI" sz="1600" dirty="0" err="1">
                <a:solidFill>
                  <a:schemeClr val="accent4"/>
                </a:solidFill>
              </a:rPr>
              <a:t>Solid</a:t>
            </a:r>
            <a:r>
              <a:rPr lang="fi-FI" sz="1600" dirty="0">
                <a:solidFill>
                  <a:schemeClr val="accent4"/>
                </a:solidFill>
              </a:rPr>
              <a:t> </a:t>
            </a:r>
            <a:r>
              <a:rPr lang="fi-FI" sz="1600" dirty="0" err="1">
                <a:solidFill>
                  <a:schemeClr val="accent4"/>
                </a:solidFill>
              </a:rPr>
              <a:t>precipitation</a:t>
            </a:r>
            <a:endParaRPr lang="en-US" sz="1600" dirty="0">
              <a:solidFill>
                <a:schemeClr val="accent4"/>
              </a:solidFill>
            </a:endParaRPr>
          </a:p>
        </p:txBody>
      </p:sp>
      <p:sp>
        <p:nvSpPr>
          <p:cNvPr id="12" name="TextBox 11"/>
          <p:cNvSpPr txBox="1"/>
          <p:nvPr/>
        </p:nvSpPr>
        <p:spPr>
          <a:xfrm>
            <a:off x="2043080" y="4148983"/>
            <a:ext cx="1334020" cy="584775"/>
          </a:xfrm>
          <a:prstGeom prst="rect">
            <a:avLst/>
          </a:prstGeom>
          <a:noFill/>
        </p:spPr>
        <p:txBody>
          <a:bodyPr wrap="none" rtlCol="0">
            <a:spAutoFit/>
          </a:bodyPr>
          <a:lstStyle/>
          <a:p>
            <a:pPr algn="ctr"/>
            <a:r>
              <a:rPr lang="fi-FI" sz="1600" dirty="0" err="1">
                <a:solidFill>
                  <a:schemeClr val="accent4"/>
                </a:solidFill>
              </a:rPr>
              <a:t>Supercooled</a:t>
            </a:r>
            <a:endParaRPr lang="fi-FI" sz="1600" dirty="0">
              <a:solidFill>
                <a:schemeClr val="accent4"/>
              </a:solidFill>
            </a:endParaRPr>
          </a:p>
          <a:p>
            <a:pPr algn="ctr"/>
            <a:r>
              <a:rPr lang="fi-FI" sz="1600" dirty="0" err="1">
                <a:solidFill>
                  <a:schemeClr val="accent4"/>
                </a:solidFill>
              </a:rPr>
              <a:t>liquid</a:t>
            </a:r>
            <a:r>
              <a:rPr lang="fi-FI" sz="1600" dirty="0">
                <a:solidFill>
                  <a:schemeClr val="accent4"/>
                </a:solidFill>
              </a:rPr>
              <a:t> </a:t>
            </a:r>
            <a:r>
              <a:rPr lang="fi-FI" sz="1600" dirty="0" err="1">
                <a:solidFill>
                  <a:schemeClr val="accent4"/>
                </a:solidFill>
              </a:rPr>
              <a:t>cloud</a:t>
            </a:r>
            <a:endParaRPr lang="en-US" sz="1600" dirty="0">
              <a:solidFill>
                <a:schemeClr val="accent4"/>
              </a:solidFill>
            </a:endParaRPr>
          </a:p>
        </p:txBody>
      </p:sp>
      <p:cxnSp>
        <p:nvCxnSpPr>
          <p:cNvPr id="14" name="Straight Arrow Connector 13"/>
          <p:cNvCxnSpPr>
            <a:cxnSpLocks/>
            <a:stCxn id="12" idx="2"/>
          </p:cNvCxnSpPr>
          <p:nvPr/>
        </p:nvCxnSpPr>
        <p:spPr>
          <a:xfrm flipH="1">
            <a:off x="2706941" y="4733758"/>
            <a:ext cx="3149" cy="58514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cxnSpLocks/>
          </p:cNvCxnSpPr>
          <p:nvPr/>
        </p:nvCxnSpPr>
        <p:spPr>
          <a:xfrm>
            <a:off x="3377100" y="4469391"/>
            <a:ext cx="1375875" cy="455034"/>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8282475" y="6164425"/>
            <a:ext cx="1346844" cy="338554"/>
          </a:xfrm>
          <a:prstGeom prst="rect">
            <a:avLst/>
          </a:prstGeom>
          <a:noFill/>
        </p:spPr>
        <p:txBody>
          <a:bodyPr wrap="none" rtlCol="0">
            <a:spAutoFit/>
          </a:bodyPr>
          <a:lstStyle/>
          <a:p>
            <a:r>
              <a:rPr lang="fi-FI" sz="1600" dirty="0" err="1">
                <a:solidFill>
                  <a:schemeClr val="accent4"/>
                </a:solidFill>
              </a:rPr>
              <a:t>Melting</a:t>
            </a:r>
            <a:r>
              <a:rPr lang="fi-FI" sz="1600" dirty="0">
                <a:solidFill>
                  <a:schemeClr val="accent4"/>
                </a:solidFill>
              </a:rPr>
              <a:t> </a:t>
            </a:r>
            <a:r>
              <a:rPr lang="fi-FI" sz="1600" dirty="0" err="1">
                <a:solidFill>
                  <a:schemeClr val="accent4"/>
                </a:solidFill>
              </a:rPr>
              <a:t>layer</a:t>
            </a:r>
            <a:endParaRPr lang="en-US" sz="1600" dirty="0">
              <a:solidFill>
                <a:schemeClr val="accent4"/>
              </a:solidFill>
            </a:endParaRPr>
          </a:p>
        </p:txBody>
      </p:sp>
      <p:sp>
        <p:nvSpPr>
          <p:cNvPr id="20" name="TextBox 19"/>
          <p:cNvSpPr txBox="1"/>
          <p:nvPr/>
        </p:nvSpPr>
        <p:spPr>
          <a:xfrm>
            <a:off x="6528319" y="6155094"/>
            <a:ext cx="604653" cy="338554"/>
          </a:xfrm>
          <a:prstGeom prst="rect">
            <a:avLst/>
          </a:prstGeom>
          <a:noFill/>
        </p:spPr>
        <p:txBody>
          <a:bodyPr wrap="none" rtlCol="0">
            <a:spAutoFit/>
          </a:bodyPr>
          <a:lstStyle/>
          <a:p>
            <a:r>
              <a:rPr lang="fi-FI" sz="1600" dirty="0" err="1">
                <a:solidFill>
                  <a:schemeClr val="accent4"/>
                </a:solidFill>
              </a:rPr>
              <a:t>Rain</a:t>
            </a:r>
            <a:endParaRPr lang="en-US" sz="1600" dirty="0">
              <a:solidFill>
                <a:schemeClr val="accent4"/>
              </a:solidFill>
            </a:endParaRPr>
          </a:p>
        </p:txBody>
      </p:sp>
      <p:cxnSp>
        <p:nvCxnSpPr>
          <p:cNvPr id="22" name="Straight Arrow Connector 21"/>
          <p:cNvCxnSpPr>
            <a:cxnSpLocks/>
            <a:stCxn id="20" idx="0"/>
          </p:cNvCxnSpPr>
          <p:nvPr/>
        </p:nvCxnSpPr>
        <p:spPr>
          <a:xfrm flipV="1">
            <a:off x="6830646" y="5895975"/>
            <a:ext cx="398829" cy="259119"/>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cxnSpLocks/>
          </p:cNvCxnSpPr>
          <p:nvPr/>
        </p:nvCxnSpPr>
        <p:spPr>
          <a:xfrm flipH="1" flipV="1">
            <a:off x="7763069" y="5812971"/>
            <a:ext cx="519406" cy="485192"/>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pic>
        <p:nvPicPr>
          <p:cNvPr id="15" name="Content Placeholder 3">
            <a:extLst>
              <a:ext uri="{FF2B5EF4-FFF2-40B4-BE49-F238E27FC236}">
                <a16:creationId xmlns:a16="http://schemas.microsoft.com/office/drawing/2014/main" id="{A7A73421-6837-4C1D-8C0C-1B60736F3E96}"/>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b="51819"/>
          <a:stretch/>
        </p:blipFill>
        <p:spPr>
          <a:xfrm>
            <a:off x="383977" y="1194113"/>
            <a:ext cx="10738111" cy="2586853"/>
          </a:xfrm>
          <a:prstGeom prst="rect">
            <a:avLst/>
          </a:prstGeom>
        </p:spPr>
      </p:pic>
    </p:spTree>
    <p:extLst>
      <p:ext uri="{BB962C8B-B14F-4D97-AF65-F5344CB8AC3E}">
        <p14:creationId xmlns:p14="http://schemas.microsoft.com/office/powerpoint/2010/main" val="391151679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2" grpId="0"/>
      <p:bldP spid="19"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518D4D-7AEA-4DD7-82F2-FFB652BB1807}"/>
              </a:ext>
            </a:extLst>
          </p:cNvPr>
          <p:cNvPicPr>
            <a:picLocks noChangeAspect="1"/>
          </p:cNvPicPr>
          <p:nvPr/>
        </p:nvPicPr>
        <p:blipFill>
          <a:blip r:embed="rId3"/>
          <a:stretch>
            <a:fillRect/>
          </a:stretch>
        </p:blipFill>
        <p:spPr>
          <a:xfrm>
            <a:off x="6969362" y="482038"/>
            <a:ext cx="5093139" cy="6261737"/>
          </a:xfrm>
          <a:prstGeom prst="rect">
            <a:avLst/>
          </a:prstGeom>
        </p:spPr>
      </p:pic>
      <p:pic>
        <p:nvPicPr>
          <p:cNvPr id="30" name="Picture 29" descr="A picture containing tree, forest&#10;&#10;Description automatically generated">
            <a:extLst>
              <a:ext uri="{FF2B5EF4-FFF2-40B4-BE49-F238E27FC236}">
                <a16:creationId xmlns:a16="http://schemas.microsoft.com/office/drawing/2014/main" id="{9EEBA1C6-846F-40CF-B704-DB77961C487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0552" y="1502518"/>
            <a:ext cx="5110348" cy="4657707"/>
          </a:xfrm>
          <a:prstGeom prst="rect">
            <a:avLst/>
          </a:prstGeom>
        </p:spPr>
      </p:pic>
      <p:sp>
        <p:nvSpPr>
          <p:cNvPr id="4" name="Rectangle 3">
            <a:extLst>
              <a:ext uri="{FF2B5EF4-FFF2-40B4-BE49-F238E27FC236}">
                <a16:creationId xmlns:a16="http://schemas.microsoft.com/office/drawing/2014/main" id="{7FEABBDA-E887-4925-ACFE-8F1FC81F0DB5}"/>
              </a:ext>
            </a:extLst>
          </p:cNvPr>
          <p:cNvSpPr/>
          <p:nvPr/>
        </p:nvSpPr>
        <p:spPr>
          <a:xfrm>
            <a:off x="431016" y="1235438"/>
            <a:ext cx="6002812" cy="54041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8" name="TextBox 7">
            <a:extLst>
              <a:ext uri="{FF2B5EF4-FFF2-40B4-BE49-F238E27FC236}">
                <a16:creationId xmlns:a16="http://schemas.microsoft.com/office/drawing/2014/main" id="{38ECEE95-18EA-4EB7-BB01-3C6D2D834376}"/>
              </a:ext>
            </a:extLst>
          </p:cNvPr>
          <p:cNvSpPr txBox="1"/>
          <p:nvPr/>
        </p:nvSpPr>
        <p:spPr>
          <a:xfrm>
            <a:off x="4932430" y="3822417"/>
            <a:ext cx="856325" cy="338554"/>
          </a:xfrm>
          <a:prstGeom prst="rect">
            <a:avLst/>
          </a:prstGeom>
          <a:noFill/>
        </p:spPr>
        <p:txBody>
          <a:bodyPr wrap="none" lIns="91440" tIns="45720" rIns="91440" bIns="45720" rtlCol="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627D"/>
                </a:solidFill>
                <a:effectLst/>
                <a:uLnTx/>
                <a:uFillTx/>
                <a:latin typeface="Arial"/>
                <a:ea typeface="+mn-ea"/>
                <a:cs typeface="+mn-cs"/>
              </a:rPr>
              <a:t>Smoke</a:t>
            </a:r>
          </a:p>
        </p:txBody>
      </p:sp>
      <p:grpSp>
        <p:nvGrpSpPr>
          <p:cNvPr id="9" name="Group 8">
            <a:extLst>
              <a:ext uri="{FF2B5EF4-FFF2-40B4-BE49-F238E27FC236}">
                <a16:creationId xmlns:a16="http://schemas.microsoft.com/office/drawing/2014/main" id="{2E4BFDE1-2DCA-44F5-B026-09C3475CC0C8}"/>
              </a:ext>
            </a:extLst>
          </p:cNvPr>
          <p:cNvGrpSpPr/>
          <p:nvPr/>
        </p:nvGrpSpPr>
        <p:grpSpPr>
          <a:xfrm>
            <a:off x="674443" y="4049064"/>
            <a:ext cx="5651624" cy="2532522"/>
            <a:chOff x="451313" y="2464918"/>
            <a:chExt cx="5651624" cy="2532522"/>
          </a:xfrm>
        </p:grpSpPr>
        <p:sp>
          <p:nvSpPr>
            <p:cNvPr id="10" name="TextBox 9">
              <a:extLst>
                <a:ext uri="{FF2B5EF4-FFF2-40B4-BE49-F238E27FC236}">
                  <a16:creationId xmlns:a16="http://schemas.microsoft.com/office/drawing/2014/main" id="{793049A9-382A-491B-8C23-D9D8C5F8FEBF}"/>
                </a:ext>
              </a:extLst>
            </p:cNvPr>
            <p:cNvSpPr txBox="1"/>
            <p:nvPr/>
          </p:nvSpPr>
          <p:spPr>
            <a:xfrm>
              <a:off x="1607339" y="2464918"/>
              <a:ext cx="3469064" cy="338554"/>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lumMod val="75000"/>
                      <a:lumOff val="25000"/>
                    </a:srgbClr>
                  </a:solidFill>
                  <a:effectLst/>
                  <a:uLnTx/>
                  <a:uFillTx/>
                  <a:latin typeface="Arial"/>
                  <a:ea typeface="+mn-ea"/>
                  <a:cs typeface="+mn-cs"/>
                </a:rPr>
                <a:t>CL61 </a:t>
              </a:r>
              <a:r>
                <a:rPr kumimoji="0" lang="en-US" sz="1600" b="1" i="0" u="none" strike="noStrike" kern="1200" cap="none" spc="0" normalizeH="0" baseline="0" noProof="0" dirty="0" err="1">
                  <a:ln>
                    <a:noFill/>
                  </a:ln>
                  <a:solidFill>
                    <a:srgbClr val="000000">
                      <a:lumMod val="75000"/>
                      <a:lumOff val="25000"/>
                    </a:srgbClr>
                  </a:solidFill>
                  <a:effectLst/>
                  <a:uLnTx/>
                  <a:uFillTx/>
                  <a:latin typeface="Arial"/>
                  <a:ea typeface="+mn-ea"/>
                  <a:cs typeface="+mn-cs"/>
                </a:rPr>
                <a:t>depol</a:t>
              </a:r>
              <a:r>
                <a:rPr kumimoji="0" lang="en-US" sz="1600" b="1" i="0" u="none" strike="noStrike" kern="1200" cap="none" spc="0" normalizeH="0" baseline="0" noProof="0" dirty="0">
                  <a:ln>
                    <a:noFill/>
                  </a:ln>
                  <a:solidFill>
                    <a:srgbClr val="000000">
                      <a:lumMod val="75000"/>
                      <a:lumOff val="25000"/>
                    </a:srgbClr>
                  </a:solidFill>
                  <a:effectLst/>
                  <a:uLnTx/>
                  <a:uFillTx/>
                  <a:latin typeface="Arial"/>
                  <a:ea typeface="+mn-ea"/>
                  <a:cs typeface="+mn-cs"/>
                </a:rPr>
                <a:t> ratio</a:t>
              </a:r>
            </a:p>
          </p:txBody>
        </p:sp>
        <p:pic>
          <p:nvPicPr>
            <p:cNvPr id="11" name="Picture 3" descr="A picture containing graphical user interface&#10;&#10;Description automatically generated">
              <a:extLst>
                <a:ext uri="{FF2B5EF4-FFF2-40B4-BE49-F238E27FC236}">
                  <a16:creationId xmlns:a16="http://schemas.microsoft.com/office/drawing/2014/main" id="{859892A3-1488-464A-BD8F-575A1B2659A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40036" y="2857499"/>
              <a:ext cx="5262901" cy="1833319"/>
            </a:xfrm>
            <a:prstGeom prst="rect">
              <a:avLst/>
            </a:prstGeom>
          </p:spPr>
        </p:pic>
        <p:pic>
          <p:nvPicPr>
            <p:cNvPr id="12" name="Picture 11">
              <a:extLst>
                <a:ext uri="{FF2B5EF4-FFF2-40B4-BE49-F238E27FC236}">
                  <a16:creationId xmlns:a16="http://schemas.microsoft.com/office/drawing/2014/main" id="{6E16E91E-C3E6-4AE0-8E2B-18D400DC198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51313" y="2813110"/>
              <a:ext cx="397137" cy="1902078"/>
            </a:xfrm>
            <a:prstGeom prst="rect">
              <a:avLst/>
            </a:prstGeom>
          </p:spPr>
        </p:pic>
        <p:pic>
          <p:nvPicPr>
            <p:cNvPr id="13" name="Picture 12">
              <a:extLst>
                <a:ext uri="{FF2B5EF4-FFF2-40B4-BE49-F238E27FC236}">
                  <a16:creationId xmlns:a16="http://schemas.microsoft.com/office/drawing/2014/main" id="{A8F03F5E-2F20-4AEB-A5A2-9411B1FA84A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40036" y="4725943"/>
              <a:ext cx="4787765" cy="271497"/>
            </a:xfrm>
            <a:prstGeom prst="rect">
              <a:avLst/>
            </a:prstGeom>
          </p:spPr>
        </p:pic>
      </p:grpSp>
      <p:cxnSp>
        <p:nvCxnSpPr>
          <p:cNvPr id="14" name="Straight Arrow Connector 13">
            <a:extLst>
              <a:ext uri="{FF2B5EF4-FFF2-40B4-BE49-F238E27FC236}">
                <a16:creationId xmlns:a16="http://schemas.microsoft.com/office/drawing/2014/main" id="{8747555A-7EBF-48C0-A06D-FD0BBF7EA3B7}"/>
              </a:ext>
            </a:extLst>
          </p:cNvPr>
          <p:cNvCxnSpPr>
            <a:cxnSpLocks/>
          </p:cNvCxnSpPr>
          <p:nvPr/>
        </p:nvCxnSpPr>
        <p:spPr>
          <a:xfrm>
            <a:off x="5343761" y="4160971"/>
            <a:ext cx="0" cy="15574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C2DB4ED5-DED5-4709-A470-2E9503F9A899}"/>
              </a:ext>
            </a:extLst>
          </p:cNvPr>
          <p:cNvGrpSpPr/>
          <p:nvPr/>
        </p:nvGrpSpPr>
        <p:grpSpPr>
          <a:xfrm>
            <a:off x="577099" y="1235439"/>
            <a:ext cx="5856729" cy="2665838"/>
            <a:chOff x="6391770" y="2432531"/>
            <a:chExt cx="5634991" cy="2564909"/>
          </a:xfrm>
        </p:grpSpPr>
        <p:sp>
          <p:nvSpPr>
            <p:cNvPr id="16" name="Rectangle 15">
              <a:extLst>
                <a:ext uri="{FF2B5EF4-FFF2-40B4-BE49-F238E27FC236}">
                  <a16:creationId xmlns:a16="http://schemas.microsoft.com/office/drawing/2014/main" id="{D6B66A63-2BFF-4125-8A31-7720FEBE6DDE}"/>
                </a:ext>
              </a:extLst>
            </p:cNvPr>
            <p:cNvSpPr/>
            <p:nvPr/>
          </p:nvSpPr>
          <p:spPr>
            <a:xfrm>
              <a:off x="9266549" y="2447961"/>
              <a:ext cx="857503" cy="2169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17" name="TextBox 16">
              <a:extLst>
                <a:ext uri="{FF2B5EF4-FFF2-40B4-BE49-F238E27FC236}">
                  <a16:creationId xmlns:a16="http://schemas.microsoft.com/office/drawing/2014/main" id="{4497CAE7-2E7F-491D-BDE6-CB7C0ACF3B4E}"/>
                </a:ext>
              </a:extLst>
            </p:cNvPr>
            <p:cNvSpPr txBox="1"/>
            <p:nvPr/>
          </p:nvSpPr>
          <p:spPr>
            <a:xfrm>
              <a:off x="7216566" y="2432531"/>
              <a:ext cx="4145396" cy="338554"/>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lumMod val="75000"/>
                      <a:lumOff val="25000"/>
                    </a:srgbClr>
                  </a:solidFill>
                  <a:effectLst/>
                  <a:uLnTx/>
                  <a:uFillTx/>
                  <a:latin typeface="Arial"/>
                  <a:ea typeface="+mn-ea"/>
                  <a:cs typeface="+mn-cs"/>
                </a:rPr>
                <a:t>CL61 attenuated backscatter</a:t>
              </a:r>
            </a:p>
          </p:txBody>
        </p:sp>
        <p:pic>
          <p:nvPicPr>
            <p:cNvPr id="18" name="Picture 3" descr="A picture containing graphical user interface&#10;&#10;Description automatically generated">
              <a:extLst>
                <a:ext uri="{FF2B5EF4-FFF2-40B4-BE49-F238E27FC236}">
                  <a16:creationId xmlns:a16="http://schemas.microsoft.com/office/drawing/2014/main" id="{15146477-F35B-4CC6-B421-C091FCE006D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9007296" y="2833688"/>
              <a:ext cx="2341142" cy="1845370"/>
            </a:xfrm>
            <a:prstGeom prst="rect">
              <a:avLst/>
            </a:prstGeom>
          </p:spPr>
        </p:pic>
        <p:pic>
          <p:nvPicPr>
            <p:cNvPr id="19" name="Picture 18">
              <a:extLst>
                <a:ext uri="{FF2B5EF4-FFF2-40B4-BE49-F238E27FC236}">
                  <a16:creationId xmlns:a16="http://schemas.microsoft.com/office/drawing/2014/main" id="{0E773D3D-6077-4952-AFDD-C576FB9E28A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1348438" y="2780907"/>
              <a:ext cx="678323" cy="1867293"/>
            </a:xfrm>
            <a:prstGeom prst="rect">
              <a:avLst/>
            </a:prstGeom>
          </p:spPr>
        </p:pic>
        <p:pic>
          <p:nvPicPr>
            <p:cNvPr id="20" name="Picture 19">
              <a:extLst>
                <a:ext uri="{FF2B5EF4-FFF2-40B4-BE49-F238E27FC236}">
                  <a16:creationId xmlns:a16="http://schemas.microsoft.com/office/drawing/2014/main" id="{73C0796D-8A8E-4708-B968-E6F5788E8EA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391770" y="2797317"/>
              <a:ext cx="397137" cy="1902078"/>
            </a:xfrm>
            <a:prstGeom prst="rect">
              <a:avLst/>
            </a:prstGeom>
          </p:spPr>
        </p:pic>
        <p:pic>
          <p:nvPicPr>
            <p:cNvPr id="21" name="Picture 20">
              <a:extLst>
                <a:ext uri="{FF2B5EF4-FFF2-40B4-BE49-F238E27FC236}">
                  <a16:creationId xmlns:a16="http://schemas.microsoft.com/office/drawing/2014/main" id="{F9381FB6-3A98-477D-9BD6-15CC146BC3F4}"/>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788907" y="4725943"/>
              <a:ext cx="4787765" cy="271497"/>
            </a:xfrm>
            <a:prstGeom prst="rect">
              <a:avLst/>
            </a:prstGeom>
          </p:spPr>
        </p:pic>
        <p:pic>
          <p:nvPicPr>
            <p:cNvPr id="22" name="Picture 3" descr="A picture containing graphical user interface&#10;&#10;Description automatically generated">
              <a:extLst>
                <a:ext uri="{FF2B5EF4-FFF2-40B4-BE49-F238E27FC236}">
                  <a16:creationId xmlns:a16="http://schemas.microsoft.com/office/drawing/2014/main" id="{1A7BBC02-0B4D-4023-9224-B4D2F9F40A54}"/>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6799749" y="2813020"/>
              <a:ext cx="2293439" cy="1867636"/>
            </a:xfrm>
            <a:prstGeom prst="rect">
              <a:avLst/>
            </a:prstGeom>
          </p:spPr>
        </p:pic>
      </p:grpSp>
      <p:cxnSp>
        <p:nvCxnSpPr>
          <p:cNvPr id="23" name="Straight Arrow Connector 22">
            <a:extLst>
              <a:ext uri="{FF2B5EF4-FFF2-40B4-BE49-F238E27FC236}">
                <a16:creationId xmlns:a16="http://schemas.microsoft.com/office/drawing/2014/main" id="{BF779301-015B-467A-85E1-6C912551B8D6}"/>
              </a:ext>
            </a:extLst>
          </p:cNvPr>
          <p:cNvCxnSpPr>
            <a:cxnSpLocks/>
          </p:cNvCxnSpPr>
          <p:nvPr/>
        </p:nvCxnSpPr>
        <p:spPr>
          <a:xfrm flipV="1">
            <a:off x="5343762" y="3049709"/>
            <a:ext cx="0" cy="8301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itle 1">
            <a:extLst>
              <a:ext uri="{FF2B5EF4-FFF2-40B4-BE49-F238E27FC236}">
                <a16:creationId xmlns:a16="http://schemas.microsoft.com/office/drawing/2014/main" id="{3ECCA8A3-2577-425F-9FA8-4B69D96E01A7}"/>
              </a:ext>
            </a:extLst>
          </p:cNvPr>
          <p:cNvSpPr>
            <a:spLocks noGrp="1"/>
          </p:cNvSpPr>
          <p:nvPr>
            <p:ph type="title"/>
          </p:nvPr>
        </p:nvSpPr>
        <p:spPr>
          <a:xfrm>
            <a:off x="406800" y="619200"/>
            <a:ext cx="11376000" cy="936000"/>
          </a:xfrm>
        </p:spPr>
        <p:txBody>
          <a:bodyPr/>
          <a:lstStyle/>
          <a:p>
            <a:r>
              <a:rPr lang="en-US"/>
              <a:t>Smoke layers from California, US</a:t>
            </a:r>
          </a:p>
        </p:txBody>
      </p:sp>
    </p:spTree>
    <p:extLst>
      <p:ext uri="{BB962C8B-B14F-4D97-AF65-F5344CB8AC3E}">
        <p14:creationId xmlns:p14="http://schemas.microsoft.com/office/powerpoint/2010/main" val="303033336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Content Placeholder 61">
            <a:extLst>
              <a:ext uri="{FF2B5EF4-FFF2-40B4-BE49-F238E27FC236}">
                <a16:creationId xmlns:a16="http://schemas.microsoft.com/office/drawing/2014/main" id="{C7CB587D-E6B8-4313-8CF1-36A2EA29752D}"/>
              </a:ext>
            </a:extLst>
          </p:cNvPr>
          <p:cNvPicPr>
            <a:picLocks noGrp="1" noChangeAspect="1"/>
          </p:cNvPicPr>
          <p:nvPr>
            <p:ph sz="half" idx="1"/>
          </p:nvPr>
        </p:nvPicPr>
        <p:blipFill>
          <a:blip r:embed="rId3"/>
          <a:stretch>
            <a:fillRect/>
          </a:stretch>
        </p:blipFill>
        <p:spPr>
          <a:xfrm>
            <a:off x="406400" y="2398013"/>
            <a:ext cx="5545138" cy="3209737"/>
          </a:xfrm>
          <a:prstGeom prst="rect">
            <a:avLst/>
          </a:prstGeom>
        </p:spPr>
      </p:pic>
      <p:pic>
        <p:nvPicPr>
          <p:cNvPr id="61" name="Content Placeholder 60">
            <a:extLst>
              <a:ext uri="{FF2B5EF4-FFF2-40B4-BE49-F238E27FC236}">
                <a16:creationId xmlns:a16="http://schemas.microsoft.com/office/drawing/2014/main" id="{04E096C9-A949-4065-999C-21AAA8F53578}"/>
              </a:ext>
            </a:extLst>
          </p:cNvPr>
          <p:cNvPicPr>
            <a:picLocks noGrp="1" noChangeAspect="1"/>
          </p:cNvPicPr>
          <p:nvPr>
            <p:ph sz="half" idx="2"/>
          </p:nvPr>
        </p:nvPicPr>
        <p:blipFill>
          <a:blip r:embed="rId4"/>
          <a:stretch>
            <a:fillRect/>
          </a:stretch>
        </p:blipFill>
        <p:spPr>
          <a:xfrm>
            <a:off x="6483902" y="2397246"/>
            <a:ext cx="5543550" cy="3224728"/>
          </a:xfrm>
          <a:prstGeom prst="rect">
            <a:avLst/>
          </a:prstGeom>
        </p:spPr>
      </p:pic>
      <p:pic>
        <p:nvPicPr>
          <p:cNvPr id="38" name="Picture 37" descr="A picture containing smoke, mountain, weapon, spring&#10;&#10;Description automatically generated">
            <a:extLst>
              <a:ext uri="{FF2B5EF4-FFF2-40B4-BE49-F238E27FC236}">
                <a16:creationId xmlns:a16="http://schemas.microsoft.com/office/drawing/2014/main" id="{E56B553E-0519-44BA-9744-6247FCCF2311}"/>
              </a:ext>
            </a:extLst>
          </p:cNvPr>
          <p:cNvPicPr>
            <a:picLocks noChangeAspect="1"/>
          </p:cNvPicPr>
          <p:nvPr/>
        </p:nvPicPr>
        <p:blipFill rotWithShape="1">
          <a:blip r:embed="rId5">
            <a:extLst>
              <a:ext uri="{28A0092B-C50C-407E-A947-70E740481C1C}">
                <a14:useLocalDpi xmlns:a14="http://schemas.microsoft.com/office/drawing/2010/main" val="0"/>
              </a:ext>
            </a:extLst>
          </a:blip>
          <a:srcRect b="21368"/>
          <a:stretch/>
        </p:blipFill>
        <p:spPr>
          <a:xfrm>
            <a:off x="1" y="0"/>
            <a:ext cx="12192000" cy="1219200"/>
          </a:xfrm>
          <a:prstGeom prst="rect">
            <a:avLst/>
          </a:prstGeom>
        </p:spPr>
      </p:pic>
      <p:sp>
        <p:nvSpPr>
          <p:cNvPr id="2" name="Title 1">
            <a:extLst>
              <a:ext uri="{FF2B5EF4-FFF2-40B4-BE49-F238E27FC236}">
                <a16:creationId xmlns:a16="http://schemas.microsoft.com/office/drawing/2014/main" id="{E59E00D2-2036-4D3E-870B-3736BFB478CC}"/>
              </a:ext>
            </a:extLst>
          </p:cNvPr>
          <p:cNvSpPr>
            <a:spLocks noGrp="1"/>
          </p:cNvSpPr>
          <p:nvPr>
            <p:ph type="title"/>
          </p:nvPr>
        </p:nvSpPr>
        <p:spPr>
          <a:xfrm>
            <a:off x="406800" y="131520"/>
            <a:ext cx="11376000" cy="936000"/>
          </a:xfrm>
        </p:spPr>
        <p:txBody>
          <a:bodyPr/>
          <a:lstStyle/>
          <a:p>
            <a:r>
              <a:rPr lang="fi-FI" dirty="0" err="1">
                <a:solidFill>
                  <a:schemeClr val="bg1"/>
                </a:solidFill>
              </a:rPr>
              <a:t>Example</a:t>
            </a:r>
            <a:r>
              <a:rPr lang="fi-FI" dirty="0">
                <a:solidFill>
                  <a:schemeClr val="bg1"/>
                </a:solidFill>
              </a:rPr>
              <a:t> – </a:t>
            </a:r>
            <a:r>
              <a:rPr lang="fi-FI" dirty="0" err="1">
                <a:solidFill>
                  <a:schemeClr val="bg1"/>
                </a:solidFill>
              </a:rPr>
              <a:t>Volcanic</a:t>
            </a:r>
            <a:r>
              <a:rPr lang="fi-FI" dirty="0">
                <a:solidFill>
                  <a:schemeClr val="bg1"/>
                </a:solidFill>
              </a:rPr>
              <a:t> </a:t>
            </a:r>
            <a:r>
              <a:rPr lang="fi-FI" dirty="0" err="1">
                <a:solidFill>
                  <a:schemeClr val="bg1"/>
                </a:solidFill>
              </a:rPr>
              <a:t>Ash</a:t>
            </a:r>
            <a:r>
              <a:rPr lang="fi-FI" dirty="0">
                <a:solidFill>
                  <a:schemeClr val="bg1"/>
                </a:solidFill>
              </a:rPr>
              <a:t> </a:t>
            </a:r>
            <a:r>
              <a:rPr lang="fi-FI" dirty="0" err="1">
                <a:solidFill>
                  <a:schemeClr val="bg1"/>
                </a:solidFill>
              </a:rPr>
              <a:t>from</a:t>
            </a:r>
            <a:r>
              <a:rPr lang="fi-FI" dirty="0">
                <a:solidFill>
                  <a:schemeClr val="bg1"/>
                </a:solidFill>
              </a:rPr>
              <a:t> </a:t>
            </a:r>
            <a:br>
              <a:rPr lang="fi-FI" dirty="0">
                <a:solidFill>
                  <a:schemeClr val="bg1"/>
                </a:solidFill>
              </a:rPr>
            </a:br>
            <a:r>
              <a:rPr lang="fi-FI" dirty="0" err="1">
                <a:solidFill>
                  <a:schemeClr val="bg1"/>
                </a:solidFill>
              </a:rPr>
              <a:t>Cumbre</a:t>
            </a:r>
            <a:r>
              <a:rPr lang="fi-FI" dirty="0">
                <a:solidFill>
                  <a:schemeClr val="bg1"/>
                </a:solidFill>
              </a:rPr>
              <a:t> </a:t>
            </a:r>
            <a:r>
              <a:rPr lang="fi-FI" dirty="0" err="1">
                <a:solidFill>
                  <a:schemeClr val="bg1"/>
                </a:solidFill>
              </a:rPr>
              <a:t>Vieja</a:t>
            </a:r>
            <a:r>
              <a:rPr lang="fi-FI" dirty="0">
                <a:solidFill>
                  <a:schemeClr val="bg1"/>
                </a:solidFill>
              </a:rPr>
              <a:t>, La Palma</a:t>
            </a:r>
            <a:endParaRPr lang="en-US" dirty="0">
              <a:solidFill>
                <a:schemeClr val="bg1"/>
              </a:solidFill>
            </a:endParaRPr>
          </a:p>
        </p:txBody>
      </p:sp>
      <p:sp>
        <p:nvSpPr>
          <p:cNvPr id="4" name="Date Placeholder 3">
            <a:extLst>
              <a:ext uri="{FF2B5EF4-FFF2-40B4-BE49-F238E27FC236}">
                <a16:creationId xmlns:a16="http://schemas.microsoft.com/office/drawing/2014/main" id="{8E2293E3-C4B6-4A00-B2C4-599BAE606A30}"/>
              </a:ext>
            </a:extLst>
          </p:cNvPr>
          <p:cNvSpPr>
            <a:spLocks noGrp="1"/>
          </p:cNvSpPr>
          <p:nvPr>
            <p:ph type="dt" sz="half" idx="10"/>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73DDA926-F49C-436E-8758-1B7C9352F909}" type="datetime5">
              <a:rPr kumimoji="0" lang="en-GB" sz="700" b="0" i="0" u="none" strike="noStrike" kern="1200" cap="none" spc="0" normalizeH="0" baseline="0" noProof="0" smtClean="0">
                <a:ln>
                  <a:noFill/>
                </a:ln>
                <a:solidFill>
                  <a:srgbClr val="3C3C3C"/>
                </a:solidFill>
                <a:effectLst/>
                <a:uLnTx/>
                <a:uFillTx/>
                <a:latin typeface="Arial"/>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31-May-22</a:t>
            </a:fld>
            <a:endParaRPr kumimoji="0" lang="en-GB" sz="700" b="0" i="0" u="none" strike="noStrike" kern="1200" cap="none" spc="0" normalizeH="0" baseline="0" noProof="0">
              <a:ln>
                <a:noFill/>
              </a:ln>
              <a:solidFill>
                <a:srgbClr val="3C3C3C"/>
              </a:solidFill>
              <a:effectLst/>
              <a:uLnTx/>
              <a:uFillTx/>
              <a:latin typeface="Arial"/>
              <a:ea typeface="+mn-ea"/>
              <a:cs typeface="+mn-cs"/>
            </a:endParaRPr>
          </a:p>
        </p:txBody>
      </p:sp>
      <p:sp>
        <p:nvSpPr>
          <p:cNvPr id="5" name="Footer Placeholder 4">
            <a:extLst>
              <a:ext uri="{FF2B5EF4-FFF2-40B4-BE49-F238E27FC236}">
                <a16:creationId xmlns:a16="http://schemas.microsoft.com/office/drawing/2014/main" id="{51CF6190-C122-43B1-B41F-3B5EAA28E148}"/>
              </a:ext>
            </a:extLst>
          </p:cNvPr>
          <p:cNvSpPr>
            <a:spLocks noGrp="1"/>
          </p:cNvSpPr>
          <p:nvPr>
            <p:ph type="ftr" sz="quarter" idx="1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a:ln>
                <a:noFill/>
              </a:ln>
              <a:solidFill>
                <a:srgbClr val="3C3C3C"/>
              </a:solidFill>
              <a:effectLst/>
              <a:uLnTx/>
              <a:uFillTx/>
              <a:latin typeface="Arial"/>
              <a:ea typeface="+mn-ea"/>
              <a:cs typeface="+mn-cs"/>
            </a:endParaRPr>
          </a:p>
        </p:txBody>
      </p:sp>
      <p:sp>
        <p:nvSpPr>
          <p:cNvPr id="6" name="Slide Number Placeholder 5">
            <a:extLst>
              <a:ext uri="{FF2B5EF4-FFF2-40B4-BE49-F238E27FC236}">
                <a16:creationId xmlns:a16="http://schemas.microsoft.com/office/drawing/2014/main" id="{126B090D-1BD3-4DB4-8DED-A91804C4CF6D}"/>
              </a:ext>
            </a:extLst>
          </p:cNvPr>
          <p:cNvSpPr>
            <a:spLocks noGrp="1"/>
          </p:cNvSpPr>
          <p:nvPr>
            <p:ph type="sldNum" sz="quarter" idx="12"/>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8DFFF04F-2FCD-4178-A0E9-336EE53269B2}" type="slidenum">
              <a:rPr kumimoji="0" lang="en-GB" sz="700" b="0" i="0" u="none" strike="noStrike" kern="1200" cap="none" spc="0" normalizeH="0" baseline="0" noProof="0" smtClean="0">
                <a:ln>
                  <a:noFill/>
                </a:ln>
                <a:solidFill>
                  <a:srgbClr val="3C3C3C"/>
                </a:solidFill>
                <a:effectLst/>
                <a:uLnTx/>
                <a:uFillTx/>
                <a:latin typeface="Arial"/>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5</a:t>
            </a:fld>
            <a:endParaRPr kumimoji="0" lang="en-GB" sz="700" b="0" i="0" u="none" strike="noStrike" kern="1200" cap="none" spc="0" normalizeH="0" baseline="0" noProof="0">
              <a:ln>
                <a:noFill/>
              </a:ln>
              <a:solidFill>
                <a:srgbClr val="3C3C3C"/>
              </a:solidFill>
              <a:effectLst/>
              <a:uLnTx/>
              <a:uFillTx/>
              <a:latin typeface="Arial"/>
              <a:ea typeface="+mn-ea"/>
              <a:cs typeface="+mn-cs"/>
            </a:endParaRPr>
          </a:p>
        </p:txBody>
      </p:sp>
      <p:pic>
        <p:nvPicPr>
          <p:cNvPr id="13" name="Picture 12">
            <a:extLst>
              <a:ext uri="{FF2B5EF4-FFF2-40B4-BE49-F238E27FC236}">
                <a16:creationId xmlns:a16="http://schemas.microsoft.com/office/drawing/2014/main" id="{27273253-EAAF-4633-9144-76BDEE6EC8E6}"/>
              </a:ext>
            </a:extLst>
          </p:cNvPr>
          <p:cNvPicPr>
            <a:picLocks noChangeAspect="1"/>
          </p:cNvPicPr>
          <p:nvPr/>
        </p:nvPicPr>
        <p:blipFill>
          <a:blip r:embed="rId6"/>
          <a:stretch>
            <a:fillRect/>
          </a:stretch>
        </p:blipFill>
        <p:spPr>
          <a:xfrm>
            <a:off x="9973741" y="6278830"/>
            <a:ext cx="1146147" cy="579170"/>
          </a:xfrm>
          <a:prstGeom prst="rect">
            <a:avLst/>
          </a:prstGeom>
        </p:spPr>
      </p:pic>
      <p:sp>
        <p:nvSpPr>
          <p:cNvPr id="22" name="TextBox 21">
            <a:extLst>
              <a:ext uri="{FF2B5EF4-FFF2-40B4-BE49-F238E27FC236}">
                <a16:creationId xmlns:a16="http://schemas.microsoft.com/office/drawing/2014/main" id="{32B37A6B-01FC-4E7C-8068-52882304DEF0}"/>
              </a:ext>
            </a:extLst>
          </p:cNvPr>
          <p:cNvSpPr txBox="1"/>
          <p:nvPr/>
        </p:nvSpPr>
        <p:spPr>
          <a:xfrm>
            <a:off x="6590805" y="5462649"/>
            <a:ext cx="4916384" cy="461665"/>
          </a:xfrm>
          <a:prstGeom prst="rect">
            <a:avLst/>
          </a:prstGeom>
          <a:solidFill>
            <a:schemeClr val="bg1"/>
          </a:solid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575757"/>
                </a:solidFill>
                <a:effectLst/>
                <a:uLnTx/>
                <a:uFillTx/>
                <a:latin typeface="Arial"/>
                <a:ea typeface="+mn-ea"/>
                <a:cs typeface="+mn-cs"/>
              </a:rPr>
              <a:t>00:00	06:00              12:00              18:00                  24:00</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575757"/>
                </a:solidFill>
                <a:effectLst/>
                <a:uLnTx/>
                <a:uFillTx/>
                <a:latin typeface="Arial"/>
                <a:ea typeface="+mn-ea"/>
                <a:cs typeface="+mn-cs"/>
              </a:rPr>
              <a:t>Time - UTC</a:t>
            </a:r>
            <a:endParaRPr kumimoji="0" lang="en-US" sz="1200" b="0" i="0" u="none" strike="noStrike" kern="1200" cap="none" spc="0" normalizeH="0" baseline="0" noProof="0">
              <a:ln>
                <a:noFill/>
              </a:ln>
              <a:solidFill>
                <a:srgbClr val="575757"/>
              </a:solidFill>
              <a:effectLst/>
              <a:uLnTx/>
              <a:uFillTx/>
              <a:latin typeface="Arial"/>
              <a:ea typeface="+mn-ea"/>
              <a:cs typeface="+mn-cs"/>
            </a:endParaRPr>
          </a:p>
        </p:txBody>
      </p:sp>
      <p:sp>
        <p:nvSpPr>
          <p:cNvPr id="23" name="TextBox 22">
            <a:extLst>
              <a:ext uri="{FF2B5EF4-FFF2-40B4-BE49-F238E27FC236}">
                <a16:creationId xmlns:a16="http://schemas.microsoft.com/office/drawing/2014/main" id="{14885E2A-934E-49F4-9BD5-3FCC02666404}"/>
              </a:ext>
            </a:extLst>
          </p:cNvPr>
          <p:cNvSpPr txBox="1"/>
          <p:nvPr/>
        </p:nvSpPr>
        <p:spPr>
          <a:xfrm>
            <a:off x="5961413" y="2113807"/>
            <a:ext cx="909223" cy="276999"/>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err="1">
                <a:ln>
                  <a:noFill/>
                </a:ln>
                <a:solidFill>
                  <a:srgbClr val="575757"/>
                </a:solidFill>
                <a:effectLst/>
                <a:uLnTx/>
                <a:uFillTx/>
                <a:latin typeface="Arial"/>
                <a:ea typeface="+mn-ea"/>
                <a:cs typeface="+mn-cs"/>
              </a:rPr>
              <a:t>Range</a:t>
            </a:r>
            <a:r>
              <a:rPr kumimoji="0" lang="fi-FI" sz="1200" b="0" i="0" u="none" strike="noStrike" kern="1200" cap="none" spc="0" normalizeH="0" baseline="0" noProof="0">
                <a:ln>
                  <a:noFill/>
                </a:ln>
                <a:solidFill>
                  <a:srgbClr val="575757"/>
                </a:solidFill>
                <a:effectLst/>
                <a:uLnTx/>
                <a:uFillTx/>
                <a:latin typeface="Arial"/>
                <a:ea typeface="+mn-ea"/>
                <a:cs typeface="+mn-cs"/>
              </a:rPr>
              <a:t> (m)</a:t>
            </a:r>
            <a:endParaRPr kumimoji="0" lang="en-US" sz="1200" b="0" i="0" u="none" strike="noStrike" kern="1200" cap="none" spc="0" normalizeH="0" baseline="0" noProof="0" err="1">
              <a:ln>
                <a:noFill/>
              </a:ln>
              <a:solidFill>
                <a:srgbClr val="575757"/>
              </a:solidFill>
              <a:effectLst/>
              <a:uLnTx/>
              <a:uFillTx/>
              <a:latin typeface="Arial"/>
              <a:ea typeface="+mn-ea"/>
              <a:cs typeface="+mn-cs"/>
            </a:endParaRPr>
          </a:p>
        </p:txBody>
      </p:sp>
      <p:sp>
        <p:nvSpPr>
          <p:cNvPr id="24" name="TextBox 23">
            <a:extLst>
              <a:ext uri="{FF2B5EF4-FFF2-40B4-BE49-F238E27FC236}">
                <a16:creationId xmlns:a16="http://schemas.microsoft.com/office/drawing/2014/main" id="{C56AC816-5ABC-41BA-A74D-B2288B4B9483}"/>
              </a:ext>
            </a:extLst>
          </p:cNvPr>
          <p:cNvSpPr txBox="1"/>
          <p:nvPr/>
        </p:nvSpPr>
        <p:spPr>
          <a:xfrm>
            <a:off x="0" y="2099953"/>
            <a:ext cx="909223" cy="276999"/>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err="1">
                <a:ln>
                  <a:noFill/>
                </a:ln>
                <a:solidFill>
                  <a:srgbClr val="575757"/>
                </a:solidFill>
                <a:effectLst/>
                <a:uLnTx/>
                <a:uFillTx/>
                <a:latin typeface="Arial"/>
                <a:ea typeface="+mn-ea"/>
                <a:cs typeface="+mn-cs"/>
              </a:rPr>
              <a:t>Range</a:t>
            </a:r>
            <a:r>
              <a:rPr kumimoji="0" lang="fi-FI" sz="1200" b="0" i="0" u="none" strike="noStrike" kern="1200" cap="none" spc="0" normalizeH="0" baseline="0" noProof="0">
                <a:ln>
                  <a:noFill/>
                </a:ln>
                <a:solidFill>
                  <a:srgbClr val="575757"/>
                </a:solidFill>
                <a:effectLst/>
                <a:uLnTx/>
                <a:uFillTx/>
                <a:latin typeface="Arial"/>
                <a:ea typeface="+mn-ea"/>
                <a:cs typeface="+mn-cs"/>
              </a:rPr>
              <a:t> (m)</a:t>
            </a:r>
            <a:endParaRPr kumimoji="0" lang="en-US" sz="1200" b="0" i="0" u="none" strike="noStrike" kern="1200" cap="none" spc="0" normalizeH="0" baseline="0" noProof="0" err="1">
              <a:ln>
                <a:noFill/>
              </a:ln>
              <a:solidFill>
                <a:srgbClr val="575757"/>
              </a:solidFill>
              <a:effectLst/>
              <a:uLnTx/>
              <a:uFillTx/>
              <a:latin typeface="Arial"/>
              <a:ea typeface="+mn-ea"/>
              <a:cs typeface="+mn-cs"/>
            </a:endParaRPr>
          </a:p>
        </p:txBody>
      </p:sp>
      <p:sp>
        <p:nvSpPr>
          <p:cNvPr id="25" name="TextBox 24">
            <a:extLst>
              <a:ext uri="{FF2B5EF4-FFF2-40B4-BE49-F238E27FC236}">
                <a16:creationId xmlns:a16="http://schemas.microsoft.com/office/drawing/2014/main" id="{36D923F0-6DCF-437B-9D97-D053F195A1DE}"/>
              </a:ext>
            </a:extLst>
          </p:cNvPr>
          <p:cNvSpPr txBox="1"/>
          <p:nvPr/>
        </p:nvSpPr>
        <p:spPr>
          <a:xfrm>
            <a:off x="627413" y="5448794"/>
            <a:ext cx="4916384" cy="461665"/>
          </a:xfrm>
          <a:prstGeom prst="rect">
            <a:avLst/>
          </a:prstGeom>
          <a:solidFill>
            <a:schemeClr val="bg1"/>
          </a:solid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575757"/>
                </a:solidFill>
                <a:effectLst/>
                <a:uLnTx/>
                <a:uFillTx/>
                <a:latin typeface="Arial"/>
                <a:ea typeface="+mn-ea"/>
                <a:cs typeface="+mn-cs"/>
              </a:rPr>
              <a:t>00:00	06:00              12:00              18:00                  24:00</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575757"/>
                </a:solidFill>
                <a:effectLst/>
                <a:uLnTx/>
                <a:uFillTx/>
                <a:latin typeface="Arial"/>
                <a:ea typeface="+mn-ea"/>
                <a:cs typeface="+mn-cs"/>
              </a:rPr>
              <a:t>Time - UTC</a:t>
            </a:r>
            <a:endParaRPr kumimoji="0" lang="en-US" sz="1200" b="0" i="0" u="none" strike="noStrike" kern="1200" cap="none" spc="0" normalizeH="0" baseline="0" noProof="0">
              <a:ln>
                <a:noFill/>
              </a:ln>
              <a:solidFill>
                <a:srgbClr val="575757"/>
              </a:solidFill>
              <a:effectLst/>
              <a:uLnTx/>
              <a:uFillTx/>
              <a:latin typeface="Arial"/>
              <a:ea typeface="+mn-ea"/>
              <a:cs typeface="+mn-cs"/>
            </a:endParaRPr>
          </a:p>
        </p:txBody>
      </p:sp>
      <p:sp>
        <p:nvSpPr>
          <p:cNvPr id="32" name="TextBox 31">
            <a:extLst>
              <a:ext uri="{FF2B5EF4-FFF2-40B4-BE49-F238E27FC236}">
                <a16:creationId xmlns:a16="http://schemas.microsoft.com/office/drawing/2014/main" id="{7AE7686C-4C23-422C-ADC3-10E5FFAD1E94}"/>
              </a:ext>
            </a:extLst>
          </p:cNvPr>
          <p:cNvSpPr txBox="1"/>
          <p:nvPr/>
        </p:nvSpPr>
        <p:spPr>
          <a:xfrm>
            <a:off x="1341912" y="2185060"/>
            <a:ext cx="3515706" cy="307777"/>
          </a:xfrm>
          <a:prstGeom prst="rect">
            <a:avLst/>
          </a:prstGeom>
          <a:solidFill>
            <a:schemeClr val="bg1"/>
          </a:solid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err="1">
                <a:ln>
                  <a:noFill/>
                </a:ln>
                <a:solidFill>
                  <a:srgbClr val="575757"/>
                </a:solidFill>
                <a:effectLst/>
                <a:uLnTx/>
                <a:uFillTx/>
                <a:latin typeface="Arial"/>
                <a:ea typeface="+mn-ea"/>
                <a:cs typeface="+mn-cs"/>
              </a:rPr>
              <a:t>Attenuated</a:t>
            </a:r>
            <a:r>
              <a:rPr kumimoji="0" lang="fi-FI" sz="1400" b="0" i="0" u="none" strike="noStrike" kern="1200" cap="none" spc="0" normalizeH="0" baseline="0" noProof="0">
                <a:ln>
                  <a:noFill/>
                </a:ln>
                <a:solidFill>
                  <a:srgbClr val="575757"/>
                </a:solidFill>
                <a:effectLst/>
                <a:uLnTx/>
                <a:uFillTx/>
                <a:latin typeface="Arial"/>
                <a:ea typeface="+mn-ea"/>
                <a:cs typeface="+mn-cs"/>
              </a:rPr>
              <a:t> </a:t>
            </a:r>
            <a:r>
              <a:rPr kumimoji="0" lang="fi-FI" sz="1400" b="0" i="0" u="none" strike="noStrike" kern="1200" cap="none" spc="0" normalizeH="0" baseline="0" noProof="0" err="1">
                <a:ln>
                  <a:noFill/>
                </a:ln>
                <a:solidFill>
                  <a:srgbClr val="575757"/>
                </a:solidFill>
                <a:effectLst/>
                <a:uLnTx/>
                <a:uFillTx/>
                <a:latin typeface="Arial"/>
                <a:ea typeface="+mn-ea"/>
                <a:cs typeface="+mn-cs"/>
              </a:rPr>
              <a:t>backscatter</a:t>
            </a:r>
            <a:r>
              <a:rPr kumimoji="0" lang="fi-FI" sz="1400" b="0" i="0" u="none" strike="noStrike" kern="1200" cap="none" spc="0" normalizeH="0" baseline="0" noProof="0">
                <a:ln>
                  <a:noFill/>
                </a:ln>
                <a:solidFill>
                  <a:srgbClr val="575757"/>
                </a:solidFill>
                <a:effectLst/>
                <a:uLnTx/>
                <a:uFillTx/>
                <a:latin typeface="Arial"/>
                <a:ea typeface="+mn-ea"/>
                <a:cs typeface="+mn-cs"/>
              </a:rPr>
              <a:t> </a:t>
            </a:r>
            <a:r>
              <a:rPr kumimoji="0" lang="fi-FI" sz="1400" b="0" i="0" u="none" strike="noStrike" kern="1200" cap="none" spc="0" normalizeH="0" baseline="0" noProof="0" err="1">
                <a:ln>
                  <a:noFill/>
                </a:ln>
                <a:solidFill>
                  <a:srgbClr val="575757"/>
                </a:solidFill>
                <a:effectLst/>
                <a:uLnTx/>
                <a:uFillTx/>
                <a:latin typeface="Arial"/>
                <a:ea typeface="+mn-ea"/>
                <a:cs typeface="+mn-cs"/>
              </a:rPr>
              <a:t>profile</a:t>
            </a:r>
            <a:r>
              <a:rPr kumimoji="0" lang="fi-FI" sz="1400" b="0" i="0" u="none" strike="noStrike" kern="1200" cap="none" spc="0" normalizeH="0" baseline="0" noProof="0">
                <a:ln>
                  <a:noFill/>
                </a:ln>
                <a:solidFill>
                  <a:srgbClr val="575757"/>
                </a:solidFill>
                <a:effectLst/>
                <a:uLnTx/>
                <a:uFillTx/>
                <a:latin typeface="Arial"/>
                <a:ea typeface="+mn-ea"/>
                <a:cs typeface="+mn-cs"/>
              </a:rPr>
              <a:t> 2021-10-31</a:t>
            </a:r>
            <a:endParaRPr kumimoji="0" lang="en-US" sz="1400" b="0" i="0" u="none" strike="noStrike" kern="1200" cap="none" spc="0" normalizeH="0" baseline="0" noProof="0">
              <a:ln>
                <a:noFill/>
              </a:ln>
              <a:solidFill>
                <a:srgbClr val="575757"/>
              </a:solidFill>
              <a:effectLst/>
              <a:uLnTx/>
              <a:uFillTx/>
              <a:latin typeface="Arial"/>
              <a:ea typeface="+mn-ea"/>
              <a:cs typeface="+mn-cs"/>
            </a:endParaRPr>
          </a:p>
        </p:txBody>
      </p:sp>
      <p:sp>
        <p:nvSpPr>
          <p:cNvPr id="33" name="TextBox 32">
            <a:extLst>
              <a:ext uri="{FF2B5EF4-FFF2-40B4-BE49-F238E27FC236}">
                <a16:creationId xmlns:a16="http://schemas.microsoft.com/office/drawing/2014/main" id="{ED63CC84-DA83-4423-B95E-FBD1A0BC7380}"/>
              </a:ext>
            </a:extLst>
          </p:cNvPr>
          <p:cNvSpPr txBox="1"/>
          <p:nvPr/>
        </p:nvSpPr>
        <p:spPr>
          <a:xfrm>
            <a:off x="7645730" y="2183080"/>
            <a:ext cx="2829621" cy="307777"/>
          </a:xfrm>
          <a:prstGeom prst="rect">
            <a:avLst/>
          </a:prstGeom>
          <a:solidFill>
            <a:schemeClr val="bg1"/>
          </a:solid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err="1">
                <a:ln>
                  <a:noFill/>
                </a:ln>
                <a:solidFill>
                  <a:srgbClr val="575757"/>
                </a:solidFill>
                <a:effectLst/>
                <a:uLnTx/>
                <a:uFillTx/>
                <a:latin typeface="Arial"/>
                <a:ea typeface="+mn-ea"/>
                <a:cs typeface="+mn-cs"/>
              </a:rPr>
              <a:t>Depolarization</a:t>
            </a:r>
            <a:r>
              <a:rPr kumimoji="0" lang="fi-FI" sz="1400" b="0" i="0" u="none" strike="noStrike" kern="1200" cap="none" spc="0" normalizeH="0" baseline="0" noProof="0">
                <a:ln>
                  <a:noFill/>
                </a:ln>
                <a:solidFill>
                  <a:srgbClr val="575757"/>
                </a:solidFill>
                <a:effectLst/>
                <a:uLnTx/>
                <a:uFillTx/>
                <a:latin typeface="Arial"/>
                <a:ea typeface="+mn-ea"/>
                <a:cs typeface="+mn-cs"/>
              </a:rPr>
              <a:t> </a:t>
            </a:r>
            <a:r>
              <a:rPr kumimoji="0" lang="fi-FI" sz="1400" b="0" i="0" u="none" strike="noStrike" kern="1200" cap="none" spc="0" normalizeH="0" baseline="0" noProof="0" err="1">
                <a:ln>
                  <a:noFill/>
                </a:ln>
                <a:solidFill>
                  <a:srgbClr val="575757"/>
                </a:solidFill>
                <a:effectLst/>
                <a:uLnTx/>
                <a:uFillTx/>
                <a:latin typeface="Arial"/>
                <a:ea typeface="+mn-ea"/>
                <a:cs typeface="+mn-cs"/>
              </a:rPr>
              <a:t>profile</a:t>
            </a:r>
            <a:r>
              <a:rPr kumimoji="0" lang="fi-FI" sz="1400" b="0" i="0" u="none" strike="noStrike" kern="1200" cap="none" spc="0" normalizeH="0" baseline="0" noProof="0">
                <a:ln>
                  <a:noFill/>
                </a:ln>
                <a:solidFill>
                  <a:srgbClr val="575757"/>
                </a:solidFill>
                <a:effectLst/>
                <a:uLnTx/>
                <a:uFillTx/>
                <a:latin typeface="Arial"/>
                <a:ea typeface="+mn-ea"/>
                <a:cs typeface="+mn-cs"/>
              </a:rPr>
              <a:t> 2021-10-31</a:t>
            </a:r>
            <a:endParaRPr kumimoji="0" lang="en-US" sz="1400" b="0" i="0" u="none" strike="noStrike" kern="1200" cap="none" spc="0" normalizeH="0" baseline="0" noProof="0" err="1">
              <a:ln>
                <a:noFill/>
              </a:ln>
              <a:solidFill>
                <a:srgbClr val="575757"/>
              </a:solidFill>
              <a:effectLst/>
              <a:uLnTx/>
              <a:uFillTx/>
              <a:latin typeface="Arial"/>
              <a:ea typeface="+mn-ea"/>
              <a:cs typeface="+mn-cs"/>
            </a:endParaRPr>
          </a:p>
        </p:txBody>
      </p:sp>
      <p:sp>
        <p:nvSpPr>
          <p:cNvPr id="7" name="Rectangle: Rounded Corners 6">
            <a:extLst>
              <a:ext uri="{FF2B5EF4-FFF2-40B4-BE49-F238E27FC236}">
                <a16:creationId xmlns:a16="http://schemas.microsoft.com/office/drawing/2014/main" id="{A4FB05CB-15A8-4C6A-88C6-59318B588E8D}"/>
              </a:ext>
            </a:extLst>
          </p:cNvPr>
          <p:cNvSpPr/>
          <p:nvPr/>
        </p:nvSpPr>
        <p:spPr>
          <a:xfrm>
            <a:off x="368136" y="2422567"/>
            <a:ext cx="261257" cy="309946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err="1">
              <a:ln>
                <a:noFill/>
              </a:ln>
              <a:solidFill>
                <a:srgbClr val="FFFFFF"/>
              </a:solidFill>
              <a:effectLst/>
              <a:uLnTx/>
              <a:uFillTx/>
              <a:latin typeface="Arial"/>
              <a:ea typeface="+mn-ea"/>
              <a:cs typeface="+mn-cs"/>
            </a:endParaRPr>
          </a:p>
        </p:txBody>
      </p:sp>
      <p:grpSp>
        <p:nvGrpSpPr>
          <p:cNvPr id="8" name="Group 7">
            <a:extLst>
              <a:ext uri="{FF2B5EF4-FFF2-40B4-BE49-F238E27FC236}">
                <a16:creationId xmlns:a16="http://schemas.microsoft.com/office/drawing/2014/main" id="{D58A0435-FD88-4A0F-87C8-311F2F1812C3}"/>
              </a:ext>
            </a:extLst>
          </p:cNvPr>
          <p:cNvGrpSpPr/>
          <p:nvPr/>
        </p:nvGrpSpPr>
        <p:grpSpPr>
          <a:xfrm>
            <a:off x="126671" y="2347355"/>
            <a:ext cx="544740" cy="3224058"/>
            <a:chOff x="126670" y="2371106"/>
            <a:chExt cx="544740" cy="3224058"/>
          </a:xfrm>
        </p:grpSpPr>
        <p:sp>
          <p:nvSpPr>
            <p:cNvPr id="3" name="TextBox 2">
              <a:extLst>
                <a:ext uri="{FF2B5EF4-FFF2-40B4-BE49-F238E27FC236}">
                  <a16:creationId xmlns:a16="http://schemas.microsoft.com/office/drawing/2014/main" id="{F5BC1E84-7990-4F5D-8BF4-7DE2D4BBCB46}"/>
                </a:ext>
              </a:extLst>
            </p:cNvPr>
            <p:cNvSpPr txBox="1"/>
            <p:nvPr/>
          </p:nvSpPr>
          <p:spPr>
            <a:xfrm>
              <a:off x="225632" y="4833257"/>
              <a:ext cx="439544" cy="276999"/>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575757"/>
                  </a:solidFill>
                  <a:effectLst/>
                  <a:uLnTx/>
                  <a:uFillTx/>
                  <a:latin typeface="Arial"/>
                  <a:ea typeface="+mn-ea"/>
                  <a:cs typeface="+mn-cs"/>
                </a:rPr>
                <a:t>500</a:t>
              </a:r>
              <a:endParaRPr kumimoji="0" lang="en-US" sz="1200" b="0" i="0" u="none" strike="noStrike" kern="1200" cap="none" spc="0" normalizeH="0" baseline="0" noProof="0" err="1">
                <a:ln>
                  <a:noFill/>
                </a:ln>
                <a:solidFill>
                  <a:srgbClr val="575757"/>
                </a:solidFill>
                <a:effectLst/>
                <a:uLnTx/>
                <a:uFillTx/>
                <a:latin typeface="Arial"/>
                <a:ea typeface="+mn-ea"/>
                <a:cs typeface="+mn-cs"/>
              </a:endParaRPr>
            </a:p>
          </p:txBody>
        </p:sp>
        <p:sp>
          <p:nvSpPr>
            <p:cNvPr id="27" name="TextBox 26">
              <a:extLst>
                <a:ext uri="{FF2B5EF4-FFF2-40B4-BE49-F238E27FC236}">
                  <a16:creationId xmlns:a16="http://schemas.microsoft.com/office/drawing/2014/main" id="{D759F4A6-A20C-440E-8139-C0A42BE58377}"/>
                </a:ext>
              </a:extLst>
            </p:cNvPr>
            <p:cNvSpPr txBox="1"/>
            <p:nvPr/>
          </p:nvSpPr>
          <p:spPr>
            <a:xfrm>
              <a:off x="401784" y="5318165"/>
              <a:ext cx="269626" cy="276999"/>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575757"/>
                  </a:solidFill>
                  <a:effectLst/>
                  <a:uLnTx/>
                  <a:uFillTx/>
                  <a:latin typeface="Arial"/>
                  <a:ea typeface="+mn-ea"/>
                  <a:cs typeface="+mn-cs"/>
                </a:rPr>
                <a:t>0</a:t>
              </a:r>
              <a:endParaRPr kumimoji="0" lang="en-US" sz="1200" b="0" i="0" u="none" strike="noStrike" kern="1200" cap="none" spc="0" normalizeH="0" baseline="0" noProof="0" err="1">
                <a:ln>
                  <a:noFill/>
                </a:ln>
                <a:solidFill>
                  <a:srgbClr val="575757"/>
                </a:solidFill>
                <a:effectLst/>
                <a:uLnTx/>
                <a:uFillTx/>
                <a:latin typeface="Arial"/>
                <a:ea typeface="+mn-ea"/>
                <a:cs typeface="+mn-cs"/>
              </a:endParaRPr>
            </a:p>
          </p:txBody>
        </p:sp>
        <p:sp>
          <p:nvSpPr>
            <p:cNvPr id="29" name="TextBox 28">
              <a:extLst>
                <a:ext uri="{FF2B5EF4-FFF2-40B4-BE49-F238E27FC236}">
                  <a16:creationId xmlns:a16="http://schemas.microsoft.com/office/drawing/2014/main" id="{6908D6F3-45D8-4788-8F19-6261FA0A110A}"/>
                </a:ext>
              </a:extLst>
            </p:cNvPr>
            <p:cNvSpPr txBox="1"/>
            <p:nvPr/>
          </p:nvSpPr>
          <p:spPr>
            <a:xfrm>
              <a:off x="140525" y="4332514"/>
              <a:ext cx="524503" cy="276999"/>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575757"/>
                  </a:solidFill>
                  <a:effectLst/>
                  <a:uLnTx/>
                  <a:uFillTx/>
                  <a:latin typeface="Arial"/>
                  <a:ea typeface="+mn-ea"/>
                  <a:cs typeface="+mn-cs"/>
                </a:rPr>
                <a:t>1000</a:t>
              </a:r>
              <a:endParaRPr kumimoji="0" lang="en-US" sz="1200" b="0" i="0" u="none" strike="noStrike" kern="1200" cap="none" spc="0" normalizeH="0" baseline="0" noProof="0" err="1">
                <a:ln>
                  <a:noFill/>
                </a:ln>
                <a:solidFill>
                  <a:srgbClr val="575757"/>
                </a:solidFill>
                <a:effectLst/>
                <a:uLnTx/>
                <a:uFillTx/>
                <a:latin typeface="Arial"/>
                <a:ea typeface="+mn-ea"/>
                <a:cs typeface="+mn-cs"/>
              </a:endParaRPr>
            </a:p>
          </p:txBody>
        </p:sp>
        <p:sp>
          <p:nvSpPr>
            <p:cNvPr id="31" name="TextBox 30">
              <a:extLst>
                <a:ext uri="{FF2B5EF4-FFF2-40B4-BE49-F238E27FC236}">
                  <a16:creationId xmlns:a16="http://schemas.microsoft.com/office/drawing/2014/main" id="{383A6D0E-6B7E-4D03-B622-CAE6265A03F1}"/>
                </a:ext>
              </a:extLst>
            </p:cNvPr>
            <p:cNvSpPr txBox="1"/>
            <p:nvPr/>
          </p:nvSpPr>
          <p:spPr>
            <a:xfrm>
              <a:off x="126670" y="3843646"/>
              <a:ext cx="524503" cy="276999"/>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575757"/>
                  </a:solidFill>
                  <a:effectLst/>
                  <a:uLnTx/>
                  <a:uFillTx/>
                  <a:latin typeface="Arial"/>
                  <a:ea typeface="+mn-ea"/>
                  <a:cs typeface="+mn-cs"/>
                </a:rPr>
                <a:t>1500</a:t>
              </a:r>
              <a:endParaRPr kumimoji="0" lang="en-US" sz="1200" b="0" i="0" u="none" strike="noStrike" kern="1200" cap="none" spc="0" normalizeH="0" baseline="0" noProof="0" err="1">
                <a:ln>
                  <a:noFill/>
                </a:ln>
                <a:solidFill>
                  <a:srgbClr val="575757"/>
                </a:solidFill>
                <a:effectLst/>
                <a:uLnTx/>
                <a:uFillTx/>
                <a:latin typeface="Arial"/>
                <a:ea typeface="+mn-ea"/>
                <a:cs typeface="+mn-cs"/>
              </a:endParaRPr>
            </a:p>
          </p:txBody>
        </p:sp>
        <p:sp>
          <p:nvSpPr>
            <p:cNvPr id="34" name="TextBox 33">
              <a:extLst>
                <a:ext uri="{FF2B5EF4-FFF2-40B4-BE49-F238E27FC236}">
                  <a16:creationId xmlns:a16="http://schemas.microsoft.com/office/drawing/2014/main" id="{C0B4BB67-2F10-4F91-ADE9-53657E6258AB}"/>
                </a:ext>
              </a:extLst>
            </p:cNvPr>
            <p:cNvSpPr txBox="1"/>
            <p:nvPr/>
          </p:nvSpPr>
          <p:spPr>
            <a:xfrm>
              <a:off x="126670" y="3333008"/>
              <a:ext cx="524503" cy="276999"/>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575757"/>
                  </a:solidFill>
                  <a:effectLst/>
                  <a:uLnTx/>
                  <a:uFillTx/>
                  <a:latin typeface="Arial"/>
                  <a:ea typeface="+mn-ea"/>
                  <a:cs typeface="+mn-cs"/>
                </a:rPr>
                <a:t>2000</a:t>
              </a:r>
              <a:endParaRPr kumimoji="0" lang="en-US" sz="1200" b="0" i="0" u="none" strike="noStrike" kern="1200" cap="none" spc="0" normalizeH="0" baseline="0" noProof="0" err="1">
                <a:ln>
                  <a:noFill/>
                </a:ln>
                <a:solidFill>
                  <a:srgbClr val="575757"/>
                </a:solidFill>
                <a:effectLst/>
                <a:uLnTx/>
                <a:uFillTx/>
                <a:latin typeface="Arial"/>
                <a:ea typeface="+mn-ea"/>
                <a:cs typeface="+mn-cs"/>
              </a:endParaRPr>
            </a:p>
          </p:txBody>
        </p:sp>
        <p:sp>
          <p:nvSpPr>
            <p:cNvPr id="37" name="TextBox 36">
              <a:extLst>
                <a:ext uri="{FF2B5EF4-FFF2-40B4-BE49-F238E27FC236}">
                  <a16:creationId xmlns:a16="http://schemas.microsoft.com/office/drawing/2014/main" id="{E6305844-9D43-4B12-971E-01112E63473C}"/>
                </a:ext>
              </a:extLst>
            </p:cNvPr>
            <p:cNvSpPr txBox="1"/>
            <p:nvPr/>
          </p:nvSpPr>
          <p:spPr>
            <a:xfrm>
              <a:off x="138546" y="2846119"/>
              <a:ext cx="524503" cy="276999"/>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575757"/>
                  </a:solidFill>
                  <a:effectLst/>
                  <a:uLnTx/>
                  <a:uFillTx/>
                  <a:latin typeface="Arial"/>
                  <a:ea typeface="+mn-ea"/>
                  <a:cs typeface="+mn-cs"/>
                </a:rPr>
                <a:t>2500</a:t>
              </a:r>
              <a:endParaRPr kumimoji="0" lang="en-US" sz="1200" b="0" i="0" u="none" strike="noStrike" kern="1200" cap="none" spc="0" normalizeH="0" baseline="0" noProof="0">
                <a:ln>
                  <a:noFill/>
                </a:ln>
                <a:solidFill>
                  <a:srgbClr val="575757"/>
                </a:solidFill>
                <a:effectLst/>
                <a:uLnTx/>
                <a:uFillTx/>
                <a:latin typeface="Arial"/>
                <a:ea typeface="+mn-ea"/>
                <a:cs typeface="+mn-cs"/>
              </a:endParaRPr>
            </a:p>
          </p:txBody>
        </p:sp>
        <p:sp>
          <p:nvSpPr>
            <p:cNvPr id="39" name="TextBox 38">
              <a:extLst>
                <a:ext uri="{FF2B5EF4-FFF2-40B4-BE49-F238E27FC236}">
                  <a16:creationId xmlns:a16="http://schemas.microsoft.com/office/drawing/2014/main" id="{EA911F76-72E3-496D-A0CE-33C8F07050C0}"/>
                </a:ext>
              </a:extLst>
            </p:cNvPr>
            <p:cNvSpPr txBox="1"/>
            <p:nvPr/>
          </p:nvSpPr>
          <p:spPr>
            <a:xfrm>
              <a:off x="138546" y="2371106"/>
              <a:ext cx="524503" cy="276999"/>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575757"/>
                  </a:solidFill>
                  <a:effectLst/>
                  <a:uLnTx/>
                  <a:uFillTx/>
                  <a:latin typeface="Arial"/>
                  <a:ea typeface="+mn-ea"/>
                  <a:cs typeface="+mn-cs"/>
                </a:rPr>
                <a:t>3000</a:t>
              </a:r>
              <a:endParaRPr kumimoji="0" lang="en-US" sz="1200" b="0" i="0" u="none" strike="noStrike" kern="1200" cap="none" spc="0" normalizeH="0" baseline="0" noProof="0" err="1">
                <a:ln>
                  <a:noFill/>
                </a:ln>
                <a:solidFill>
                  <a:srgbClr val="575757"/>
                </a:solidFill>
                <a:effectLst/>
                <a:uLnTx/>
                <a:uFillTx/>
                <a:latin typeface="Arial"/>
                <a:ea typeface="+mn-ea"/>
                <a:cs typeface="+mn-cs"/>
              </a:endParaRPr>
            </a:p>
          </p:txBody>
        </p:sp>
      </p:grpSp>
      <p:sp>
        <p:nvSpPr>
          <p:cNvPr id="48" name="Rectangle: Rounded Corners 47">
            <a:extLst>
              <a:ext uri="{FF2B5EF4-FFF2-40B4-BE49-F238E27FC236}">
                <a16:creationId xmlns:a16="http://schemas.microsoft.com/office/drawing/2014/main" id="{DD47DC02-3379-46A2-99AC-37293272D5B3}"/>
              </a:ext>
            </a:extLst>
          </p:cNvPr>
          <p:cNvSpPr/>
          <p:nvPr/>
        </p:nvSpPr>
        <p:spPr>
          <a:xfrm>
            <a:off x="6339445" y="2491839"/>
            <a:ext cx="261257" cy="309946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err="1">
              <a:ln>
                <a:noFill/>
              </a:ln>
              <a:solidFill>
                <a:srgbClr val="FFFFFF"/>
              </a:solidFill>
              <a:effectLst/>
              <a:uLnTx/>
              <a:uFillTx/>
              <a:latin typeface="Arial"/>
              <a:ea typeface="+mn-ea"/>
              <a:cs typeface="+mn-cs"/>
            </a:endParaRPr>
          </a:p>
        </p:txBody>
      </p:sp>
      <p:grpSp>
        <p:nvGrpSpPr>
          <p:cNvPr id="40" name="Group 39">
            <a:extLst>
              <a:ext uri="{FF2B5EF4-FFF2-40B4-BE49-F238E27FC236}">
                <a16:creationId xmlns:a16="http://schemas.microsoft.com/office/drawing/2014/main" id="{146D4854-2493-4845-B9A2-6235D8627AAE}"/>
              </a:ext>
            </a:extLst>
          </p:cNvPr>
          <p:cNvGrpSpPr/>
          <p:nvPr/>
        </p:nvGrpSpPr>
        <p:grpSpPr>
          <a:xfrm>
            <a:off x="6121731" y="2392879"/>
            <a:ext cx="544740" cy="3224058"/>
            <a:chOff x="126670" y="2371106"/>
            <a:chExt cx="544740" cy="3224058"/>
          </a:xfrm>
        </p:grpSpPr>
        <p:sp>
          <p:nvSpPr>
            <p:cNvPr id="41" name="TextBox 40">
              <a:extLst>
                <a:ext uri="{FF2B5EF4-FFF2-40B4-BE49-F238E27FC236}">
                  <a16:creationId xmlns:a16="http://schemas.microsoft.com/office/drawing/2014/main" id="{AD825266-5B40-4E7C-AEA7-7909C4F06FC9}"/>
                </a:ext>
              </a:extLst>
            </p:cNvPr>
            <p:cNvSpPr txBox="1"/>
            <p:nvPr/>
          </p:nvSpPr>
          <p:spPr>
            <a:xfrm>
              <a:off x="225632" y="4833257"/>
              <a:ext cx="439544" cy="276999"/>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575757"/>
                  </a:solidFill>
                  <a:effectLst/>
                  <a:uLnTx/>
                  <a:uFillTx/>
                  <a:latin typeface="Arial"/>
                  <a:ea typeface="+mn-ea"/>
                  <a:cs typeface="+mn-cs"/>
                </a:rPr>
                <a:t>500</a:t>
              </a:r>
              <a:endParaRPr kumimoji="0" lang="en-US" sz="1200" b="0" i="0" u="none" strike="noStrike" kern="1200" cap="none" spc="0" normalizeH="0" baseline="0" noProof="0" err="1">
                <a:ln>
                  <a:noFill/>
                </a:ln>
                <a:solidFill>
                  <a:srgbClr val="575757"/>
                </a:solidFill>
                <a:effectLst/>
                <a:uLnTx/>
                <a:uFillTx/>
                <a:latin typeface="Arial"/>
                <a:ea typeface="+mn-ea"/>
                <a:cs typeface="+mn-cs"/>
              </a:endParaRPr>
            </a:p>
          </p:txBody>
        </p:sp>
        <p:sp>
          <p:nvSpPr>
            <p:cNvPr id="42" name="TextBox 41">
              <a:extLst>
                <a:ext uri="{FF2B5EF4-FFF2-40B4-BE49-F238E27FC236}">
                  <a16:creationId xmlns:a16="http://schemas.microsoft.com/office/drawing/2014/main" id="{2C64146E-06B9-4DAD-ACDB-C9BAAD62E5A6}"/>
                </a:ext>
              </a:extLst>
            </p:cNvPr>
            <p:cNvSpPr txBox="1"/>
            <p:nvPr/>
          </p:nvSpPr>
          <p:spPr>
            <a:xfrm>
              <a:off x="401784" y="5318165"/>
              <a:ext cx="269626" cy="276999"/>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575757"/>
                  </a:solidFill>
                  <a:effectLst/>
                  <a:uLnTx/>
                  <a:uFillTx/>
                  <a:latin typeface="Arial"/>
                  <a:ea typeface="+mn-ea"/>
                  <a:cs typeface="+mn-cs"/>
                </a:rPr>
                <a:t>0</a:t>
              </a:r>
              <a:endParaRPr kumimoji="0" lang="en-US" sz="1200" b="0" i="0" u="none" strike="noStrike" kern="1200" cap="none" spc="0" normalizeH="0" baseline="0" noProof="0" err="1">
                <a:ln>
                  <a:noFill/>
                </a:ln>
                <a:solidFill>
                  <a:srgbClr val="575757"/>
                </a:solidFill>
                <a:effectLst/>
                <a:uLnTx/>
                <a:uFillTx/>
                <a:latin typeface="Arial"/>
                <a:ea typeface="+mn-ea"/>
                <a:cs typeface="+mn-cs"/>
              </a:endParaRPr>
            </a:p>
          </p:txBody>
        </p:sp>
        <p:sp>
          <p:nvSpPr>
            <p:cNvPr id="43" name="TextBox 42">
              <a:extLst>
                <a:ext uri="{FF2B5EF4-FFF2-40B4-BE49-F238E27FC236}">
                  <a16:creationId xmlns:a16="http://schemas.microsoft.com/office/drawing/2014/main" id="{FF38A402-F246-4D45-BABD-55AAC61C74A2}"/>
                </a:ext>
              </a:extLst>
            </p:cNvPr>
            <p:cNvSpPr txBox="1"/>
            <p:nvPr/>
          </p:nvSpPr>
          <p:spPr>
            <a:xfrm>
              <a:off x="140525" y="4332514"/>
              <a:ext cx="524503" cy="276999"/>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575757"/>
                  </a:solidFill>
                  <a:effectLst/>
                  <a:uLnTx/>
                  <a:uFillTx/>
                  <a:latin typeface="Arial"/>
                  <a:ea typeface="+mn-ea"/>
                  <a:cs typeface="+mn-cs"/>
                </a:rPr>
                <a:t>1000</a:t>
              </a:r>
              <a:endParaRPr kumimoji="0" lang="en-US" sz="1200" b="0" i="0" u="none" strike="noStrike" kern="1200" cap="none" spc="0" normalizeH="0" baseline="0" noProof="0" err="1">
                <a:ln>
                  <a:noFill/>
                </a:ln>
                <a:solidFill>
                  <a:srgbClr val="575757"/>
                </a:solidFill>
                <a:effectLst/>
                <a:uLnTx/>
                <a:uFillTx/>
                <a:latin typeface="Arial"/>
                <a:ea typeface="+mn-ea"/>
                <a:cs typeface="+mn-cs"/>
              </a:endParaRPr>
            </a:p>
          </p:txBody>
        </p:sp>
        <p:sp>
          <p:nvSpPr>
            <p:cNvPr id="44" name="TextBox 43">
              <a:extLst>
                <a:ext uri="{FF2B5EF4-FFF2-40B4-BE49-F238E27FC236}">
                  <a16:creationId xmlns:a16="http://schemas.microsoft.com/office/drawing/2014/main" id="{B8DA8BC3-9842-43EB-B942-96B2AA2EC18E}"/>
                </a:ext>
              </a:extLst>
            </p:cNvPr>
            <p:cNvSpPr txBox="1"/>
            <p:nvPr/>
          </p:nvSpPr>
          <p:spPr>
            <a:xfrm>
              <a:off x="126670" y="3843646"/>
              <a:ext cx="524503" cy="276999"/>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575757"/>
                  </a:solidFill>
                  <a:effectLst/>
                  <a:uLnTx/>
                  <a:uFillTx/>
                  <a:latin typeface="Arial"/>
                  <a:ea typeface="+mn-ea"/>
                  <a:cs typeface="+mn-cs"/>
                </a:rPr>
                <a:t>1500</a:t>
              </a:r>
              <a:endParaRPr kumimoji="0" lang="en-US" sz="1200" b="0" i="0" u="none" strike="noStrike" kern="1200" cap="none" spc="0" normalizeH="0" baseline="0" noProof="0" err="1">
                <a:ln>
                  <a:noFill/>
                </a:ln>
                <a:solidFill>
                  <a:srgbClr val="575757"/>
                </a:solidFill>
                <a:effectLst/>
                <a:uLnTx/>
                <a:uFillTx/>
                <a:latin typeface="Arial"/>
                <a:ea typeface="+mn-ea"/>
                <a:cs typeface="+mn-cs"/>
              </a:endParaRPr>
            </a:p>
          </p:txBody>
        </p:sp>
        <p:sp>
          <p:nvSpPr>
            <p:cNvPr id="45" name="TextBox 44">
              <a:extLst>
                <a:ext uri="{FF2B5EF4-FFF2-40B4-BE49-F238E27FC236}">
                  <a16:creationId xmlns:a16="http://schemas.microsoft.com/office/drawing/2014/main" id="{57FDF74A-85BB-423A-9FEA-51C8E6DD7E64}"/>
                </a:ext>
              </a:extLst>
            </p:cNvPr>
            <p:cNvSpPr txBox="1"/>
            <p:nvPr/>
          </p:nvSpPr>
          <p:spPr>
            <a:xfrm>
              <a:off x="126670" y="3333008"/>
              <a:ext cx="524503" cy="276999"/>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575757"/>
                  </a:solidFill>
                  <a:effectLst/>
                  <a:uLnTx/>
                  <a:uFillTx/>
                  <a:latin typeface="Arial"/>
                  <a:ea typeface="+mn-ea"/>
                  <a:cs typeface="+mn-cs"/>
                </a:rPr>
                <a:t>2000</a:t>
              </a:r>
              <a:endParaRPr kumimoji="0" lang="en-US" sz="1200" b="0" i="0" u="none" strike="noStrike" kern="1200" cap="none" spc="0" normalizeH="0" baseline="0" noProof="0" err="1">
                <a:ln>
                  <a:noFill/>
                </a:ln>
                <a:solidFill>
                  <a:srgbClr val="575757"/>
                </a:solidFill>
                <a:effectLst/>
                <a:uLnTx/>
                <a:uFillTx/>
                <a:latin typeface="Arial"/>
                <a:ea typeface="+mn-ea"/>
                <a:cs typeface="+mn-cs"/>
              </a:endParaRPr>
            </a:p>
          </p:txBody>
        </p:sp>
        <p:sp>
          <p:nvSpPr>
            <p:cNvPr id="46" name="TextBox 45">
              <a:extLst>
                <a:ext uri="{FF2B5EF4-FFF2-40B4-BE49-F238E27FC236}">
                  <a16:creationId xmlns:a16="http://schemas.microsoft.com/office/drawing/2014/main" id="{E623ED98-6CF9-4CD2-A807-7604DA72F3E3}"/>
                </a:ext>
              </a:extLst>
            </p:cNvPr>
            <p:cNvSpPr txBox="1"/>
            <p:nvPr/>
          </p:nvSpPr>
          <p:spPr>
            <a:xfrm>
              <a:off x="138546" y="2846119"/>
              <a:ext cx="524503" cy="276999"/>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575757"/>
                  </a:solidFill>
                  <a:effectLst/>
                  <a:uLnTx/>
                  <a:uFillTx/>
                  <a:latin typeface="Arial"/>
                  <a:ea typeface="+mn-ea"/>
                  <a:cs typeface="+mn-cs"/>
                </a:rPr>
                <a:t>2500</a:t>
              </a:r>
              <a:endParaRPr kumimoji="0" lang="en-US" sz="1200" b="0" i="0" u="none" strike="noStrike" kern="1200" cap="none" spc="0" normalizeH="0" baseline="0" noProof="0">
                <a:ln>
                  <a:noFill/>
                </a:ln>
                <a:solidFill>
                  <a:srgbClr val="575757"/>
                </a:solidFill>
                <a:effectLst/>
                <a:uLnTx/>
                <a:uFillTx/>
                <a:latin typeface="Arial"/>
                <a:ea typeface="+mn-ea"/>
                <a:cs typeface="+mn-cs"/>
              </a:endParaRPr>
            </a:p>
          </p:txBody>
        </p:sp>
        <p:sp>
          <p:nvSpPr>
            <p:cNvPr id="47" name="TextBox 46">
              <a:extLst>
                <a:ext uri="{FF2B5EF4-FFF2-40B4-BE49-F238E27FC236}">
                  <a16:creationId xmlns:a16="http://schemas.microsoft.com/office/drawing/2014/main" id="{A7798E9A-D969-4857-9A7D-945357B113C9}"/>
                </a:ext>
              </a:extLst>
            </p:cNvPr>
            <p:cNvSpPr txBox="1"/>
            <p:nvPr/>
          </p:nvSpPr>
          <p:spPr>
            <a:xfrm>
              <a:off x="138546" y="2371106"/>
              <a:ext cx="524503" cy="276999"/>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575757"/>
                  </a:solidFill>
                  <a:effectLst/>
                  <a:uLnTx/>
                  <a:uFillTx/>
                  <a:latin typeface="Arial"/>
                  <a:ea typeface="+mn-ea"/>
                  <a:cs typeface="+mn-cs"/>
                </a:rPr>
                <a:t>3000</a:t>
              </a:r>
              <a:endParaRPr kumimoji="0" lang="en-US" sz="1200" b="0" i="0" u="none" strike="noStrike" kern="1200" cap="none" spc="0" normalizeH="0" baseline="0" noProof="0" err="1">
                <a:ln>
                  <a:noFill/>
                </a:ln>
                <a:solidFill>
                  <a:srgbClr val="575757"/>
                </a:solidFill>
                <a:effectLst/>
                <a:uLnTx/>
                <a:uFillTx/>
                <a:latin typeface="Arial"/>
                <a:ea typeface="+mn-ea"/>
                <a:cs typeface="+mn-cs"/>
              </a:endParaRPr>
            </a:p>
          </p:txBody>
        </p:sp>
      </p:grpSp>
      <p:grpSp>
        <p:nvGrpSpPr>
          <p:cNvPr id="11" name="Group 10">
            <a:extLst>
              <a:ext uri="{FF2B5EF4-FFF2-40B4-BE49-F238E27FC236}">
                <a16:creationId xmlns:a16="http://schemas.microsoft.com/office/drawing/2014/main" id="{F0F3C7F4-666E-4D65-8B29-08892A65FB43}"/>
              </a:ext>
            </a:extLst>
          </p:cNvPr>
          <p:cNvGrpSpPr/>
          <p:nvPr/>
        </p:nvGrpSpPr>
        <p:grpSpPr>
          <a:xfrm>
            <a:off x="11889863" y="2488957"/>
            <a:ext cx="391096" cy="2987585"/>
            <a:chOff x="11883529" y="2500832"/>
            <a:chExt cx="391096" cy="2987585"/>
          </a:xfrm>
        </p:grpSpPr>
        <p:sp>
          <p:nvSpPr>
            <p:cNvPr id="49" name="TextBox 48">
              <a:extLst>
                <a:ext uri="{FF2B5EF4-FFF2-40B4-BE49-F238E27FC236}">
                  <a16:creationId xmlns:a16="http://schemas.microsoft.com/office/drawing/2014/main" id="{057DEC94-E38B-445C-8400-975554C764D5}"/>
                </a:ext>
              </a:extLst>
            </p:cNvPr>
            <p:cNvSpPr txBox="1"/>
            <p:nvPr/>
          </p:nvSpPr>
          <p:spPr>
            <a:xfrm>
              <a:off x="11885365" y="5242196"/>
              <a:ext cx="385590" cy="246221"/>
            </a:xfrm>
            <a:prstGeom prst="rect">
              <a:avLst/>
            </a:prstGeom>
            <a:solidFill>
              <a:schemeClr val="bg1"/>
            </a:solidFill>
          </p:spPr>
          <p:txBody>
            <a:bodyPr wrap="square" rtlCol="0">
              <a:spAutoFit/>
            </a:bodyPr>
            <a:lstStyle/>
            <a:p>
              <a:pPr algn="l"/>
              <a:r>
                <a:rPr lang="fi-FI" sz="1000">
                  <a:solidFill>
                    <a:srgbClr val="575757"/>
                  </a:solidFill>
                </a:rPr>
                <a:t>0</a:t>
              </a:r>
              <a:endParaRPr lang="en-US" sz="1000" err="1">
                <a:solidFill>
                  <a:srgbClr val="575757"/>
                </a:solidFill>
              </a:endParaRPr>
            </a:p>
          </p:txBody>
        </p:sp>
        <p:sp>
          <p:nvSpPr>
            <p:cNvPr id="50" name="TextBox 49">
              <a:extLst>
                <a:ext uri="{FF2B5EF4-FFF2-40B4-BE49-F238E27FC236}">
                  <a16:creationId xmlns:a16="http://schemas.microsoft.com/office/drawing/2014/main" id="{B3EE0298-B2F0-4591-ADFE-A951E084EE2D}"/>
                </a:ext>
              </a:extLst>
            </p:cNvPr>
            <p:cNvSpPr txBox="1"/>
            <p:nvPr/>
          </p:nvSpPr>
          <p:spPr>
            <a:xfrm>
              <a:off x="11883529" y="4867622"/>
              <a:ext cx="385590" cy="246221"/>
            </a:xfrm>
            <a:prstGeom prst="rect">
              <a:avLst/>
            </a:prstGeom>
            <a:solidFill>
              <a:schemeClr val="bg1"/>
            </a:solidFill>
          </p:spPr>
          <p:txBody>
            <a:bodyPr wrap="square" rtlCol="0">
              <a:spAutoFit/>
            </a:bodyPr>
            <a:lstStyle/>
            <a:p>
              <a:pPr algn="l"/>
              <a:r>
                <a:rPr lang="fi-FI" sz="1000">
                  <a:solidFill>
                    <a:srgbClr val="575757"/>
                  </a:solidFill>
                </a:rPr>
                <a:t>0.1</a:t>
              </a:r>
              <a:endParaRPr lang="en-US" sz="1000" err="1">
                <a:solidFill>
                  <a:srgbClr val="575757"/>
                </a:solidFill>
              </a:endParaRPr>
            </a:p>
          </p:txBody>
        </p:sp>
        <p:sp>
          <p:nvSpPr>
            <p:cNvPr id="51" name="TextBox 50">
              <a:extLst>
                <a:ext uri="{FF2B5EF4-FFF2-40B4-BE49-F238E27FC236}">
                  <a16:creationId xmlns:a16="http://schemas.microsoft.com/office/drawing/2014/main" id="{C3CBDB2C-F558-414F-9477-1825FDA114B2}"/>
                </a:ext>
              </a:extLst>
            </p:cNvPr>
            <p:cNvSpPr txBox="1"/>
            <p:nvPr/>
          </p:nvSpPr>
          <p:spPr>
            <a:xfrm>
              <a:off x="11885365" y="3688816"/>
              <a:ext cx="385590" cy="246221"/>
            </a:xfrm>
            <a:prstGeom prst="rect">
              <a:avLst/>
            </a:prstGeom>
            <a:solidFill>
              <a:schemeClr val="bg1"/>
            </a:solidFill>
          </p:spPr>
          <p:txBody>
            <a:bodyPr wrap="square" rtlCol="0">
              <a:spAutoFit/>
            </a:bodyPr>
            <a:lstStyle/>
            <a:p>
              <a:pPr algn="l"/>
              <a:r>
                <a:rPr lang="fi-FI" sz="1000">
                  <a:solidFill>
                    <a:srgbClr val="575757"/>
                  </a:solidFill>
                </a:rPr>
                <a:t>0.4</a:t>
              </a:r>
              <a:endParaRPr lang="en-US" sz="1000" err="1">
                <a:solidFill>
                  <a:srgbClr val="575757"/>
                </a:solidFill>
              </a:endParaRPr>
            </a:p>
          </p:txBody>
        </p:sp>
        <p:sp>
          <p:nvSpPr>
            <p:cNvPr id="9" name="TextBox 8">
              <a:extLst>
                <a:ext uri="{FF2B5EF4-FFF2-40B4-BE49-F238E27FC236}">
                  <a16:creationId xmlns:a16="http://schemas.microsoft.com/office/drawing/2014/main" id="{B5A403D4-6F8F-4FF8-A6FF-B4C5A6149B50}"/>
                </a:ext>
              </a:extLst>
            </p:cNvPr>
            <p:cNvSpPr txBox="1"/>
            <p:nvPr/>
          </p:nvSpPr>
          <p:spPr>
            <a:xfrm>
              <a:off x="11883529" y="2500832"/>
              <a:ext cx="385590" cy="246221"/>
            </a:xfrm>
            <a:prstGeom prst="rect">
              <a:avLst/>
            </a:prstGeom>
            <a:solidFill>
              <a:schemeClr val="bg1"/>
            </a:solidFill>
          </p:spPr>
          <p:txBody>
            <a:bodyPr wrap="square" rtlCol="0">
              <a:spAutoFit/>
            </a:bodyPr>
            <a:lstStyle/>
            <a:p>
              <a:pPr algn="l"/>
              <a:r>
                <a:rPr lang="fi-FI" sz="1000">
                  <a:solidFill>
                    <a:srgbClr val="575757"/>
                  </a:solidFill>
                </a:rPr>
                <a:t>0.7</a:t>
              </a:r>
              <a:endParaRPr lang="en-US" sz="1000" err="1">
                <a:solidFill>
                  <a:srgbClr val="575757"/>
                </a:solidFill>
              </a:endParaRPr>
            </a:p>
          </p:txBody>
        </p:sp>
        <p:sp>
          <p:nvSpPr>
            <p:cNvPr id="52" name="TextBox 51">
              <a:extLst>
                <a:ext uri="{FF2B5EF4-FFF2-40B4-BE49-F238E27FC236}">
                  <a16:creationId xmlns:a16="http://schemas.microsoft.com/office/drawing/2014/main" id="{B6B8065C-F11A-42FF-A7E4-03B2B15AB31F}"/>
                </a:ext>
              </a:extLst>
            </p:cNvPr>
            <p:cNvSpPr txBox="1"/>
            <p:nvPr/>
          </p:nvSpPr>
          <p:spPr>
            <a:xfrm>
              <a:off x="11887200" y="2897439"/>
              <a:ext cx="385590" cy="246221"/>
            </a:xfrm>
            <a:prstGeom prst="rect">
              <a:avLst/>
            </a:prstGeom>
            <a:solidFill>
              <a:schemeClr val="bg1"/>
            </a:solidFill>
          </p:spPr>
          <p:txBody>
            <a:bodyPr wrap="square" rtlCol="0">
              <a:spAutoFit/>
            </a:bodyPr>
            <a:lstStyle/>
            <a:p>
              <a:pPr algn="l"/>
              <a:r>
                <a:rPr lang="fi-FI" sz="1000">
                  <a:solidFill>
                    <a:srgbClr val="575757"/>
                  </a:solidFill>
                </a:rPr>
                <a:t>0.6</a:t>
              </a:r>
              <a:endParaRPr lang="en-US" sz="1000" err="1">
                <a:solidFill>
                  <a:srgbClr val="575757"/>
                </a:solidFill>
              </a:endParaRPr>
            </a:p>
          </p:txBody>
        </p:sp>
        <p:sp>
          <p:nvSpPr>
            <p:cNvPr id="53" name="TextBox 52">
              <a:extLst>
                <a:ext uri="{FF2B5EF4-FFF2-40B4-BE49-F238E27FC236}">
                  <a16:creationId xmlns:a16="http://schemas.microsoft.com/office/drawing/2014/main" id="{3BA12E27-B4D8-4E9E-A46D-057AE0F01821}"/>
                </a:ext>
              </a:extLst>
            </p:cNvPr>
            <p:cNvSpPr txBox="1"/>
            <p:nvPr/>
          </p:nvSpPr>
          <p:spPr>
            <a:xfrm>
              <a:off x="11889035" y="3283029"/>
              <a:ext cx="385590" cy="246221"/>
            </a:xfrm>
            <a:prstGeom prst="rect">
              <a:avLst/>
            </a:prstGeom>
            <a:solidFill>
              <a:schemeClr val="bg1"/>
            </a:solidFill>
          </p:spPr>
          <p:txBody>
            <a:bodyPr wrap="square" rtlCol="0">
              <a:spAutoFit/>
            </a:bodyPr>
            <a:lstStyle/>
            <a:p>
              <a:pPr algn="l"/>
              <a:r>
                <a:rPr lang="fi-FI" sz="1000">
                  <a:solidFill>
                    <a:srgbClr val="575757"/>
                  </a:solidFill>
                </a:rPr>
                <a:t>0.5</a:t>
              </a:r>
              <a:endParaRPr lang="en-US" sz="1000" err="1">
                <a:solidFill>
                  <a:srgbClr val="575757"/>
                </a:solidFill>
              </a:endParaRPr>
            </a:p>
          </p:txBody>
        </p:sp>
        <p:sp>
          <p:nvSpPr>
            <p:cNvPr id="54" name="TextBox 53">
              <a:extLst>
                <a:ext uri="{FF2B5EF4-FFF2-40B4-BE49-F238E27FC236}">
                  <a16:creationId xmlns:a16="http://schemas.microsoft.com/office/drawing/2014/main" id="{3923D1C0-0EEF-442F-A99D-EB62639DD706}"/>
                </a:ext>
              </a:extLst>
            </p:cNvPr>
            <p:cNvSpPr txBox="1"/>
            <p:nvPr/>
          </p:nvSpPr>
          <p:spPr>
            <a:xfrm>
              <a:off x="11887201" y="4472851"/>
              <a:ext cx="385590" cy="246221"/>
            </a:xfrm>
            <a:prstGeom prst="rect">
              <a:avLst/>
            </a:prstGeom>
            <a:solidFill>
              <a:schemeClr val="bg1"/>
            </a:solidFill>
          </p:spPr>
          <p:txBody>
            <a:bodyPr wrap="square" rtlCol="0">
              <a:spAutoFit/>
            </a:bodyPr>
            <a:lstStyle/>
            <a:p>
              <a:pPr algn="l"/>
              <a:r>
                <a:rPr lang="fi-FI" sz="1000">
                  <a:solidFill>
                    <a:srgbClr val="575757"/>
                  </a:solidFill>
                </a:rPr>
                <a:t>0.2</a:t>
              </a:r>
              <a:endParaRPr lang="en-US" sz="1000" err="1">
                <a:solidFill>
                  <a:srgbClr val="575757"/>
                </a:solidFill>
              </a:endParaRPr>
            </a:p>
          </p:txBody>
        </p:sp>
        <p:sp>
          <p:nvSpPr>
            <p:cNvPr id="55" name="TextBox 54">
              <a:extLst>
                <a:ext uri="{FF2B5EF4-FFF2-40B4-BE49-F238E27FC236}">
                  <a16:creationId xmlns:a16="http://schemas.microsoft.com/office/drawing/2014/main" id="{33CFDAE0-9AF2-4557-A0D7-AAA5B92C8819}"/>
                </a:ext>
              </a:extLst>
            </p:cNvPr>
            <p:cNvSpPr txBox="1"/>
            <p:nvPr/>
          </p:nvSpPr>
          <p:spPr>
            <a:xfrm>
              <a:off x="11887201" y="4065227"/>
              <a:ext cx="385590" cy="246221"/>
            </a:xfrm>
            <a:prstGeom prst="rect">
              <a:avLst/>
            </a:prstGeom>
            <a:solidFill>
              <a:schemeClr val="bg1"/>
            </a:solidFill>
          </p:spPr>
          <p:txBody>
            <a:bodyPr wrap="square" rtlCol="0">
              <a:spAutoFit/>
            </a:bodyPr>
            <a:lstStyle/>
            <a:p>
              <a:pPr algn="l"/>
              <a:r>
                <a:rPr lang="fi-FI" sz="1000">
                  <a:solidFill>
                    <a:srgbClr val="575757"/>
                  </a:solidFill>
                </a:rPr>
                <a:t>0.3</a:t>
              </a:r>
              <a:endParaRPr lang="en-US" sz="1000" err="1">
                <a:solidFill>
                  <a:srgbClr val="575757"/>
                </a:solidFill>
              </a:endParaRPr>
            </a:p>
          </p:txBody>
        </p:sp>
      </p:grpSp>
      <p:grpSp>
        <p:nvGrpSpPr>
          <p:cNvPr id="68" name="Group 67">
            <a:extLst>
              <a:ext uri="{FF2B5EF4-FFF2-40B4-BE49-F238E27FC236}">
                <a16:creationId xmlns:a16="http://schemas.microsoft.com/office/drawing/2014/main" id="{8070170D-F9BB-42C4-A956-2BC4B764C8C7}"/>
              </a:ext>
            </a:extLst>
          </p:cNvPr>
          <p:cNvGrpSpPr/>
          <p:nvPr/>
        </p:nvGrpSpPr>
        <p:grpSpPr>
          <a:xfrm>
            <a:off x="6731780" y="1632445"/>
            <a:ext cx="2471596" cy="4308627"/>
            <a:chOff x="6731780" y="1632445"/>
            <a:chExt cx="2471596" cy="4308627"/>
          </a:xfrm>
        </p:grpSpPr>
        <p:sp>
          <p:nvSpPr>
            <p:cNvPr id="63" name="Oval 62">
              <a:extLst>
                <a:ext uri="{FF2B5EF4-FFF2-40B4-BE49-F238E27FC236}">
                  <a16:creationId xmlns:a16="http://schemas.microsoft.com/office/drawing/2014/main" id="{715A03A0-6FF4-4C21-80C8-878AA7534D48}"/>
                </a:ext>
              </a:extLst>
            </p:cNvPr>
            <p:cNvSpPr/>
            <p:nvPr/>
          </p:nvSpPr>
          <p:spPr>
            <a:xfrm>
              <a:off x="6979919" y="3695813"/>
              <a:ext cx="2223457" cy="2245259"/>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cxnSp>
          <p:nvCxnSpPr>
            <p:cNvPr id="64" name="Straight Connector 63">
              <a:extLst>
                <a:ext uri="{FF2B5EF4-FFF2-40B4-BE49-F238E27FC236}">
                  <a16:creationId xmlns:a16="http://schemas.microsoft.com/office/drawing/2014/main" id="{F0EF6AA1-F1AB-40C5-B1E4-B1F6B93CA421}"/>
                </a:ext>
              </a:extLst>
            </p:cNvPr>
            <p:cNvCxnSpPr>
              <a:cxnSpLocks/>
              <a:stCxn id="63" idx="0"/>
              <a:endCxn id="65" idx="2"/>
            </p:cNvCxnSpPr>
            <p:nvPr/>
          </p:nvCxnSpPr>
          <p:spPr>
            <a:xfrm flipH="1" flipV="1">
              <a:off x="7389172" y="2094110"/>
              <a:ext cx="702476" cy="1601703"/>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EEF83353-9A42-4663-95F3-2E649B752F0D}"/>
                </a:ext>
              </a:extLst>
            </p:cNvPr>
            <p:cNvSpPr txBox="1"/>
            <p:nvPr/>
          </p:nvSpPr>
          <p:spPr>
            <a:xfrm>
              <a:off x="6731780" y="1632445"/>
              <a:ext cx="1314784" cy="461665"/>
            </a:xfrm>
            <a:prstGeom prst="rect">
              <a:avLst/>
            </a:prstGeom>
            <a:solidFill>
              <a:schemeClr val="bg1"/>
            </a:solidFill>
          </p:spPr>
          <p:txBody>
            <a:bodyPr wrap="none" rtlCol="0">
              <a:spAutoFit/>
            </a:bodyPr>
            <a:lstStyle/>
            <a:p>
              <a:pPr algn="l"/>
              <a:r>
                <a:rPr lang="fi-FI" err="1">
                  <a:solidFill>
                    <a:schemeClr val="accent3"/>
                  </a:solidFill>
                </a:rPr>
                <a:t>Ash</a:t>
              </a:r>
              <a:r>
                <a:rPr lang="fi-FI">
                  <a:solidFill>
                    <a:schemeClr val="accent3"/>
                  </a:solidFill>
                </a:rPr>
                <a:t> </a:t>
              </a:r>
              <a:r>
                <a:rPr lang="fi-FI" err="1">
                  <a:solidFill>
                    <a:schemeClr val="accent3"/>
                  </a:solidFill>
                </a:rPr>
                <a:t>rain</a:t>
              </a:r>
              <a:endParaRPr lang="en-US" err="1">
                <a:solidFill>
                  <a:schemeClr val="accent3"/>
                </a:solidFill>
              </a:endParaRPr>
            </a:p>
          </p:txBody>
        </p:sp>
      </p:grpSp>
      <p:pic>
        <p:nvPicPr>
          <p:cNvPr id="56" name="Picture 2">
            <a:extLst>
              <a:ext uri="{FF2B5EF4-FFF2-40B4-BE49-F238E27FC236}">
                <a16:creationId xmlns:a16="http://schemas.microsoft.com/office/drawing/2014/main" id="{99C384CB-9E4D-42E3-9504-DA00DAA652A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08214" y="69734"/>
            <a:ext cx="2717989" cy="2038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13922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P spid="33" grpId="0" animBg="1"/>
      <p:bldP spid="4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8C5155DC-A2C7-49AC-BDDB-D920BAEA2A33}"/>
              </a:ext>
            </a:extLst>
          </p:cNvPr>
          <p:cNvSpPr txBox="1"/>
          <p:nvPr/>
        </p:nvSpPr>
        <p:spPr>
          <a:xfrm>
            <a:off x="363974" y="0"/>
            <a:ext cx="10746154" cy="1138773"/>
          </a:xfrm>
          <a:prstGeom prst="rect">
            <a:avLst/>
          </a:prstGeom>
          <a:noFill/>
        </p:spPr>
        <p:txBody>
          <a:bodyPr wrap="square" rtlCol="0">
            <a:spAutoFit/>
          </a:bodyPr>
          <a:lstStyle/>
          <a:p>
            <a:r>
              <a:rPr lang="fi-FI" sz="3400" b="1">
                <a:solidFill>
                  <a:srgbClr val="00627D"/>
                </a:solidFill>
                <a:latin typeface="+mj-lt"/>
                <a:ea typeface="+mj-ea"/>
                <a:cs typeface="+mj-cs"/>
              </a:rPr>
              <a:t>Pollen </a:t>
            </a:r>
            <a:r>
              <a:rPr lang="fi-FI" sz="3400" b="1" err="1">
                <a:solidFill>
                  <a:srgbClr val="00627D"/>
                </a:solidFill>
                <a:latin typeface="+mj-lt"/>
                <a:ea typeface="+mj-ea"/>
                <a:cs typeface="+mj-cs"/>
              </a:rPr>
              <a:t>detection</a:t>
            </a:r>
            <a:r>
              <a:rPr lang="fi-FI" sz="3400" b="1">
                <a:solidFill>
                  <a:srgbClr val="00627D"/>
                </a:solidFill>
                <a:latin typeface="+mj-lt"/>
                <a:ea typeface="+mj-ea"/>
                <a:cs typeface="+mj-cs"/>
              </a:rPr>
              <a:t> (</a:t>
            </a:r>
            <a:r>
              <a:rPr lang="fi-FI" sz="3400" b="1" err="1">
                <a:solidFill>
                  <a:srgbClr val="00627D"/>
                </a:solidFill>
                <a:latin typeface="+mj-lt"/>
                <a:ea typeface="+mj-ea"/>
                <a:cs typeface="+mj-cs"/>
              </a:rPr>
              <a:t>birch</a:t>
            </a:r>
            <a:r>
              <a:rPr lang="fi-FI" sz="3400" b="1">
                <a:solidFill>
                  <a:srgbClr val="00627D"/>
                </a:solidFill>
                <a:latin typeface="+mj-lt"/>
                <a:ea typeface="+mj-ea"/>
                <a:cs typeface="+mj-cs"/>
              </a:rPr>
              <a:t> and </a:t>
            </a:r>
            <a:r>
              <a:rPr lang="fi-FI" sz="3400" b="1" err="1">
                <a:solidFill>
                  <a:srgbClr val="00627D"/>
                </a:solidFill>
                <a:latin typeface="+mj-lt"/>
                <a:ea typeface="+mj-ea"/>
                <a:cs typeface="+mj-cs"/>
              </a:rPr>
              <a:t>spruce</a:t>
            </a:r>
            <a:r>
              <a:rPr lang="fi-FI" sz="3400" b="1">
                <a:solidFill>
                  <a:srgbClr val="00627D"/>
                </a:solidFill>
                <a:latin typeface="+mj-lt"/>
                <a:ea typeface="+mj-ea"/>
                <a:cs typeface="+mj-cs"/>
              </a:rPr>
              <a:t>) in Vehmasmäki, Kuopio</a:t>
            </a:r>
          </a:p>
        </p:txBody>
      </p:sp>
      <p:pic>
        <p:nvPicPr>
          <p:cNvPr id="22" name="Picture 21" descr="Text&#10;&#10;Description automatically generated">
            <a:extLst>
              <a:ext uri="{FF2B5EF4-FFF2-40B4-BE49-F238E27FC236}">
                <a16:creationId xmlns:a16="http://schemas.microsoft.com/office/drawing/2014/main" id="{0D778B94-97D5-40C6-A204-6567527670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461" y="6335350"/>
            <a:ext cx="2466731" cy="457539"/>
          </a:xfrm>
          <a:prstGeom prst="rect">
            <a:avLst/>
          </a:prstGeom>
        </p:spPr>
      </p:pic>
      <p:grpSp>
        <p:nvGrpSpPr>
          <p:cNvPr id="9" name="Group 8">
            <a:extLst>
              <a:ext uri="{FF2B5EF4-FFF2-40B4-BE49-F238E27FC236}">
                <a16:creationId xmlns:a16="http://schemas.microsoft.com/office/drawing/2014/main" id="{984C2AD0-3EBF-4EEA-9DB7-598D83CFECDF}"/>
              </a:ext>
            </a:extLst>
          </p:cNvPr>
          <p:cNvGrpSpPr/>
          <p:nvPr/>
        </p:nvGrpSpPr>
        <p:grpSpPr>
          <a:xfrm>
            <a:off x="5117805" y="1299803"/>
            <a:ext cx="6726865" cy="5035547"/>
            <a:chOff x="5117805" y="1299803"/>
            <a:chExt cx="6726865" cy="5035547"/>
          </a:xfrm>
        </p:grpSpPr>
        <p:grpSp>
          <p:nvGrpSpPr>
            <p:cNvPr id="3" name="Group 2">
              <a:extLst>
                <a:ext uri="{FF2B5EF4-FFF2-40B4-BE49-F238E27FC236}">
                  <a16:creationId xmlns:a16="http://schemas.microsoft.com/office/drawing/2014/main" id="{59977BB0-0AD6-47E3-AEA8-1C46BCD8C32D}"/>
                </a:ext>
              </a:extLst>
            </p:cNvPr>
            <p:cNvGrpSpPr/>
            <p:nvPr/>
          </p:nvGrpSpPr>
          <p:grpSpPr>
            <a:xfrm>
              <a:off x="5989496" y="2933275"/>
              <a:ext cx="5793381" cy="3402075"/>
              <a:chOff x="5826368" y="515814"/>
              <a:chExt cx="5793381" cy="3402075"/>
            </a:xfrm>
          </p:grpSpPr>
          <p:pic>
            <p:nvPicPr>
              <p:cNvPr id="2052" name="Picture 4">
                <a:extLst>
                  <a:ext uri="{FF2B5EF4-FFF2-40B4-BE49-F238E27FC236}">
                    <a16:creationId xmlns:a16="http://schemas.microsoft.com/office/drawing/2014/main" id="{2F86DC6A-3D75-4B7C-8B87-3C445C85BB9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75487"/>
              <a:stretch/>
            </p:blipFill>
            <p:spPr bwMode="auto">
              <a:xfrm>
                <a:off x="5826368" y="2276658"/>
                <a:ext cx="5793381" cy="164123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D49F9896-01E9-4EF4-9EED-15D1E1D2149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774" b="73713"/>
              <a:stretch/>
            </p:blipFill>
            <p:spPr bwMode="auto">
              <a:xfrm>
                <a:off x="5826368" y="515814"/>
                <a:ext cx="5793381" cy="1641231"/>
              </a:xfrm>
              <a:prstGeom prst="rect">
                <a:avLst/>
              </a:prstGeom>
              <a:noFill/>
              <a:extLst>
                <a:ext uri="{909E8E84-426E-40DD-AFC4-6F175D3DCCD1}">
                  <a14:hiddenFill xmlns:a14="http://schemas.microsoft.com/office/drawing/2010/main">
                    <a:solidFill>
                      <a:srgbClr val="FFFFFF"/>
                    </a:solidFill>
                  </a14:hiddenFill>
                </a:ext>
              </a:extLst>
            </p:spPr>
          </p:pic>
        </p:grpSp>
        <p:pic>
          <p:nvPicPr>
            <p:cNvPr id="10" name="Picture 9" descr="Chart, bar chart&#10;&#10;Description automatically generated">
              <a:extLst>
                <a:ext uri="{FF2B5EF4-FFF2-40B4-BE49-F238E27FC236}">
                  <a16:creationId xmlns:a16="http://schemas.microsoft.com/office/drawing/2014/main" id="{6BF90800-1D6F-4C6C-BAE5-2F8A0272FC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17805" y="1299803"/>
              <a:ext cx="6726865" cy="1701373"/>
            </a:xfrm>
            <a:prstGeom prst="rect">
              <a:avLst/>
            </a:prstGeom>
          </p:spPr>
        </p:pic>
        <p:pic>
          <p:nvPicPr>
            <p:cNvPr id="18" name="Picture 17">
              <a:extLst>
                <a:ext uri="{FF2B5EF4-FFF2-40B4-BE49-F238E27FC236}">
                  <a16:creationId xmlns:a16="http://schemas.microsoft.com/office/drawing/2014/main" id="{2CEACA6B-2628-4FC8-BD3D-80B4FB91F8A6}"/>
                </a:ext>
              </a:extLst>
            </p:cNvPr>
            <p:cNvPicPr>
              <a:picLocks noChangeAspect="1"/>
            </p:cNvPicPr>
            <p:nvPr/>
          </p:nvPicPr>
          <p:blipFill>
            <a:blip r:embed="rId6"/>
            <a:stretch>
              <a:fillRect/>
            </a:stretch>
          </p:blipFill>
          <p:spPr>
            <a:xfrm>
              <a:off x="9972431" y="1493883"/>
              <a:ext cx="1161489" cy="802344"/>
            </a:xfrm>
            <a:prstGeom prst="rect">
              <a:avLst/>
            </a:prstGeom>
          </p:spPr>
        </p:pic>
      </p:grpSp>
      <p:grpSp>
        <p:nvGrpSpPr>
          <p:cNvPr id="11" name="Group 10">
            <a:extLst>
              <a:ext uri="{FF2B5EF4-FFF2-40B4-BE49-F238E27FC236}">
                <a16:creationId xmlns:a16="http://schemas.microsoft.com/office/drawing/2014/main" id="{357BABC3-8FAE-408D-9BB8-C41A516CD320}"/>
              </a:ext>
            </a:extLst>
          </p:cNvPr>
          <p:cNvGrpSpPr/>
          <p:nvPr/>
        </p:nvGrpSpPr>
        <p:grpSpPr>
          <a:xfrm>
            <a:off x="73151" y="1249280"/>
            <a:ext cx="5577474" cy="5009219"/>
            <a:chOff x="73151" y="1249280"/>
            <a:chExt cx="5577474" cy="5009219"/>
          </a:xfrm>
        </p:grpSpPr>
        <p:grpSp>
          <p:nvGrpSpPr>
            <p:cNvPr id="2" name="Group 1">
              <a:extLst>
                <a:ext uri="{FF2B5EF4-FFF2-40B4-BE49-F238E27FC236}">
                  <a16:creationId xmlns:a16="http://schemas.microsoft.com/office/drawing/2014/main" id="{00051389-4B61-43BB-8F5F-9DFB9E988D4D}"/>
                </a:ext>
              </a:extLst>
            </p:cNvPr>
            <p:cNvGrpSpPr/>
            <p:nvPr/>
          </p:nvGrpSpPr>
          <p:grpSpPr>
            <a:xfrm>
              <a:off x="510159" y="2825038"/>
              <a:ext cx="5140466" cy="3433461"/>
              <a:chOff x="777631" y="330627"/>
              <a:chExt cx="5140466" cy="3433461"/>
            </a:xfrm>
          </p:grpSpPr>
          <p:pic>
            <p:nvPicPr>
              <p:cNvPr id="4" name="Picture 4">
                <a:extLst>
                  <a:ext uri="{FF2B5EF4-FFF2-40B4-BE49-F238E27FC236}">
                    <a16:creationId xmlns:a16="http://schemas.microsoft.com/office/drawing/2014/main" id="{17763B6B-7765-437A-886A-12A0D7CA4C8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75545"/>
              <a:stretch/>
            </p:blipFill>
            <p:spPr bwMode="auto">
              <a:xfrm>
                <a:off x="777631" y="2167802"/>
                <a:ext cx="5140466" cy="159628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1D0667C4-915E-4395-879F-35ED61FBBFA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73935"/>
              <a:stretch/>
            </p:blipFill>
            <p:spPr bwMode="auto">
              <a:xfrm>
                <a:off x="777631" y="330627"/>
                <a:ext cx="5140466" cy="1701373"/>
              </a:xfrm>
              <a:prstGeom prst="rect">
                <a:avLst/>
              </a:prstGeom>
              <a:noFill/>
              <a:extLst>
                <a:ext uri="{909E8E84-426E-40DD-AFC4-6F175D3DCCD1}">
                  <a14:hiddenFill xmlns:a14="http://schemas.microsoft.com/office/drawing/2010/main">
                    <a:solidFill>
                      <a:srgbClr val="FFFFFF"/>
                    </a:solidFill>
                  </a14:hiddenFill>
                </a:ext>
              </a:extLst>
            </p:spPr>
          </p:pic>
        </p:grpSp>
        <p:pic>
          <p:nvPicPr>
            <p:cNvPr id="8" name="Picture 7" descr="Chart, bar chart&#10;&#10;Description automatically generated">
              <a:extLst>
                <a:ext uri="{FF2B5EF4-FFF2-40B4-BE49-F238E27FC236}">
                  <a16:creationId xmlns:a16="http://schemas.microsoft.com/office/drawing/2014/main" id="{BDEBF52F-3E6B-43EA-8651-00DAE31BADB1}"/>
                </a:ext>
              </a:extLst>
            </p:cNvPr>
            <p:cNvPicPr>
              <a:picLocks noChangeAspect="1"/>
            </p:cNvPicPr>
            <p:nvPr/>
          </p:nvPicPr>
          <p:blipFill rotWithShape="1">
            <a:blip r:embed="rId8">
              <a:extLst>
                <a:ext uri="{28A0092B-C50C-407E-A947-70E740481C1C}">
                  <a14:useLocalDpi xmlns:a14="http://schemas.microsoft.com/office/drawing/2010/main" val="0"/>
                </a:ext>
              </a:extLst>
            </a:blip>
            <a:srcRect l="6227" r="5894"/>
            <a:stretch/>
          </p:blipFill>
          <p:spPr>
            <a:xfrm>
              <a:off x="73151" y="1249280"/>
              <a:ext cx="5276089" cy="1677609"/>
            </a:xfrm>
            <a:prstGeom prst="rect">
              <a:avLst/>
            </a:prstGeom>
          </p:spPr>
        </p:pic>
        <p:pic>
          <p:nvPicPr>
            <p:cNvPr id="19" name="Picture 18">
              <a:extLst>
                <a:ext uri="{FF2B5EF4-FFF2-40B4-BE49-F238E27FC236}">
                  <a16:creationId xmlns:a16="http://schemas.microsoft.com/office/drawing/2014/main" id="{2735680B-9679-42DD-B201-67D0B4AC23F0}"/>
                </a:ext>
              </a:extLst>
            </p:cNvPr>
            <p:cNvPicPr>
              <a:picLocks noChangeAspect="1"/>
            </p:cNvPicPr>
            <p:nvPr/>
          </p:nvPicPr>
          <p:blipFill>
            <a:blip r:embed="rId9"/>
            <a:stretch>
              <a:fillRect/>
            </a:stretch>
          </p:blipFill>
          <p:spPr>
            <a:xfrm>
              <a:off x="578808" y="1493883"/>
              <a:ext cx="928526" cy="742821"/>
            </a:xfrm>
            <a:prstGeom prst="rect">
              <a:avLst/>
            </a:prstGeom>
          </p:spPr>
        </p:pic>
      </p:grpSp>
      <p:sp>
        <p:nvSpPr>
          <p:cNvPr id="7" name="TextBox 6">
            <a:extLst>
              <a:ext uri="{FF2B5EF4-FFF2-40B4-BE49-F238E27FC236}">
                <a16:creationId xmlns:a16="http://schemas.microsoft.com/office/drawing/2014/main" id="{86413F3E-7487-4404-AB3A-B8832F15268F}"/>
              </a:ext>
            </a:extLst>
          </p:cNvPr>
          <p:cNvSpPr txBox="1"/>
          <p:nvPr/>
        </p:nvSpPr>
        <p:spPr>
          <a:xfrm>
            <a:off x="4537523" y="6448464"/>
            <a:ext cx="2399055" cy="369332"/>
          </a:xfrm>
          <a:prstGeom prst="rect">
            <a:avLst/>
          </a:prstGeom>
          <a:noFill/>
        </p:spPr>
        <p:txBody>
          <a:bodyPr wrap="none" rtlCol="0">
            <a:spAutoFit/>
          </a:bodyPr>
          <a:lstStyle/>
          <a:p>
            <a:pPr algn="l"/>
            <a:r>
              <a:rPr lang="fi-FI" sz="1800" dirty="0" err="1"/>
              <a:t>Different</a:t>
            </a:r>
            <a:r>
              <a:rPr lang="fi-FI" sz="1800" dirty="0"/>
              <a:t> </a:t>
            </a:r>
            <a:r>
              <a:rPr lang="fi-FI" sz="1800" dirty="0" err="1"/>
              <a:t>depol</a:t>
            </a:r>
            <a:r>
              <a:rPr lang="fi-FI" sz="1800" dirty="0"/>
              <a:t> </a:t>
            </a:r>
            <a:r>
              <a:rPr lang="fi-FI" sz="1800" dirty="0" err="1"/>
              <a:t>levels</a:t>
            </a:r>
            <a:endParaRPr lang="en-US" sz="1800" dirty="0" err="1"/>
          </a:p>
        </p:txBody>
      </p:sp>
      <p:cxnSp>
        <p:nvCxnSpPr>
          <p:cNvPr id="23" name="Straight Arrow Connector 22">
            <a:extLst>
              <a:ext uri="{FF2B5EF4-FFF2-40B4-BE49-F238E27FC236}">
                <a16:creationId xmlns:a16="http://schemas.microsoft.com/office/drawing/2014/main" id="{AB0CC4CA-0350-43B2-B0E2-314438D4D1C7}"/>
              </a:ext>
            </a:extLst>
          </p:cNvPr>
          <p:cNvCxnSpPr>
            <a:cxnSpLocks/>
          </p:cNvCxnSpPr>
          <p:nvPr/>
        </p:nvCxnSpPr>
        <p:spPr>
          <a:xfrm flipH="1" flipV="1">
            <a:off x="3475911" y="6156368"/>
            <a:ext cx="874061" cy="476762"/>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25" name="Straight Arrow Connector 24">
            <a:extLst>
              <a:ext uri="{FF2B5EF4-FFF2-40B4-BE49-F238E27FC236}">
                <a16:creationId xmlns:a16="http://schemas.microsoft.com/office/drawing/2014/main" id="{E290EB49-563C-456F-92A2-147A56D57DD8}"/>
              </a:ext>
            </a:extLst>
          </p:cNvPr>
          <p:cNvCxnSpPr>
            <a:cxnSpLocks/>
          </p:cNvCxnSpPr>
          <p:nvPr/>
        </p:nvCxnSpPr>
        <p:spPr>
          <a:xfrm flipV="1">
            <a:off x="7124129" y="6115102"/>
            <a:ext cx="1159259" cy="518028"/>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1060057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152D5D31-6ECD-4382-ADDB-0CDAF08EDD60}"/>
              </a:ext>
            </a:extLst>
          </p:cNvPr>
          <p:cNvPicPr>
            <a:picLocks noChangeAspect="1"/>
          </p:cNvPicPr>
          <p:nvPr/>
        </p:nvPicPr>
        <p:blipFill>
          <a:blip r:embed="rId3"/>
          <a:stretch>
            <a:fillRect/>
          </a:stretch>
        </p:blipFill>
        <p:spPr>
          <a:xfrm>
            <a:off x="8303594" y="97152"/>
            <a:ext cx="3785310" cy="2665084"/>
          </a:xfrm>
          <a:prstGeom prst="rect">
            <a:avLst/>
          </a:prstGeom>
        </p:spPr>
      </p:pic>
      <p:sp>
        <p:nvSpPr>
          <p:cNvPr id="2" name="Title 1">
            <a:extLst>
              <a:ext uri="{FF2B5EF4-FFF2-40B4-BE49-F238E27FC236}">
                <a16:creationId xmlns:a16="http://schemas.microsoft.com/office/drawing/2014/main" id="{8ED9A1E6-0AAE-42D0-B56F-2C3D2CC14DCD}"/>
              </a:ext>
            </a:extLst>
          </p:cNvPr>
          <p:cNvSpPr>
            <a:spLocks noGrp="1"/>
          </p:cNvSpPr>
          <p:nvPr>
            <p:ph type="title"/>
          </p:nvPr>
        </p:nvSpPr>
        <p:spPr>
          <a:xfrm>
            <a:off x="408000" y="318955"/>
            <a:ext cx="11376000" cy="936000"/>
          </a:xfrm>
        </p:spPr>
        <p:txBody>
          <a:bodyPr/>
          <a:lstStyle/>
          <a:p>
            <a:r>
              <a:rPr lang="fi-FI" dirty="0" err="1"/>
              <a:t>Conclusions</a:t>
            </a:r>
            <a:endParaRPr lang="en-US" dirty="0"/>
          </a:p>
        </p:txBody>
      </p:sp>
      <p:pic>
        <p:nvPicPr>
          <p:cNvPr id="12" name="Content Placeholder 11" descr="A picture containing graphical user interface&#10;&#10;Description automatically generated">
            <a:extLst>
              <a:ext uri="{FF2B5EF4-FFF2-40B4-BE49-F238E27FC236}">
                <a16:creationId xmlns:a16="http://schemas.microsoft.com/office/drawing/2014/main" id="{E6BEC35E-52AA-4B07-87DB-F5A439D6293A}"/>
              </a:ext>
            </a:extLst>
          </p:cNvPr>
          <p:cNvPicPr>
            <a:picLocks noGrp="1" noChangeAspect="1"/>
          </p:cNvPicPr>
          <p:nvPr>
            <p:ph idx="1"/>
          </p:nvPr>
        </p:nvPicPr>
        <p:blipFill rotWithShape="1">
          <a:blip r:embed="rId4">
            <a:extLst>
              <a:ext uri="{28A0092B-C50C-407E-A947-70E740481C1C}">
                <a14:useLocalDpi xmlns:a14="http://schemas.microsoft.com/office/drawing/2010/main" val="0"/>
              </a:ext>
            </a:extLst>
          </a:blip>
          <a:srcRect l="9088" t="4525" r="6463" b="5017"/>
          <a:stretch/>
        </p:blipFill>
        <p:spPr>
          <a:xfrm>
            <a:off x="2204719" y="1237749"/>
            <a:ext cx="5618481" cy="3009132"/>
          </a:xfrm>
        </p:spPr>
      </p:pic>
      <p:pic>
        <p:nvPicPr>
          <p:cNvPr id="14" name="Picture 13" descr="A picture containing engineering drawing&#10;&#10;Description automatically generated">
            <a:extLst>
              <a:ext uri="{FF2B5EF4-FFF2-40B4-BE49-F238E27FC236}">
                <a16:creationId xmlns:a16="http://schemas.microsoft.com/office/drawing/2014/main" id="{7C31878B-EDB7-4E86-B377-85A1D7B2B4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73395" y="497595"/>
            <a:ext cx="5141154" cy="6197599"/>
          </a:xfrm>
          <a:prstGeom prst="rect">
            <a:avLst/>
          </a:prstGeom>
        </p:spPr>
      </p:pic>
      <p:pic>
        <p:nvPicPr>
          <p:cNvPr id="16" name="Picture 15" descr="A picture containing graphical user interface&#10;&#10;Description automatically generated">
            <a:extLst>
              <a:ext uri="{FF2B5EF4-FFF2-40B4-BE49-F238E27FC236}">
                <a16:creationId xmlns:a16="http://schemas.microsoft.com/office/drawing/2014/main" id="{D45D32AD-9C83-472B-82DD-70CC8463BC59}"/>
              </a:ext>
            </a:extLst>
          </p:cNvPr>
          <p:cNvPicPr>
            <a:picLocks noChangeAspect="1"/>
          </p:cNvPicPr>
          <p:nvPr/>
        </p:nvPicPr>
        <p:blipFill rotWithShape="1">
          <a:blip r:embed="rId6">
            <a:extLst>
              <a:ext uri="{28A0092B-C50C-407E-A947-70E740481C1C}">
                <a14:useLocalDpi xmlns:a14="http://schemas.microsoft.com/office/drawing/2010/main" val="0"/>
              </a:ext>
            </a:extLst>
          </a:blip>
          <a:srcRect l="8965" t="3571" r="5955" b="3989"/>
          <a:stretch/>
        </p:blipFill>
        <p:spPr>
          <a:xfrm>
            <a:off x="3065228" y="1984603"/>
            <a:ext cx="6024881" cy="3273074"/>
          </a:xfrm>
          <a:prstGeom prst="rect">
            <a:avLst/>
          </a:prstGeom>
        </p:spPr>
      </p:pic>
      <p:pic>
        <p:nvPicPr>
          <p:cNvPr id="18" name="Picture 17" descr="A picture containing chart&#10;&#10;Description automatically generated">
            <a:extLst>
              <a:ext uri="{FF2B5EF4-FFF2-40B4-BE49-F238E27FC236}">
                <a16:creationId xmlns:a16="http://schemas.microsoft.com/office/drawing/2014/main" id="{614D57C2-13CD-4A91-8369-646AE7EE643F}"/>
              </a:ext>
            </a:extLst>
          </p:cNvPr>
          <p:cNvPicPr>
            <a:picLocks noChangeAspect="1"/>
          </p:cNvPicPr>
          <p:nvPr/>
        </p:nvPicPr>
        <p:blipFill rotWithShape="1">
          <a:blip r:embed="rId7">
            <a:extLst>
              <a:ext uri="{28A0092B-C50C-407E-A947-70E740481C1C}">
                <a14:useLocalDpi xmlns:a14="http://schemas.microsoft.com/office/drawing/2010/main" val="0"/>
              </a:ext>
            </a:extLst>
          </a:blip>
          <a:srcRect l="8801" t="3469" r="6308" b="4255"/>
          <a:stretch/>
        </p:blipFill>
        <p:spPr>
          <a:xfrm>
            <a:off x="3973864" y="2956530"/>
            <a:ext cx="5608129" cy="3048001"/>
          </a:xfrm>
          <a:prstGeom prst="rect">
            <a:avLst/>
          </a:prstGeom>
        </p:spPr>
      </p:pic>
      <p:pic>
        <p:nvPicPr>
          <p:cNvPr id="20" name="Picture 19" descr="A picture containing graphical user interface&#10;&#10;Description automatically generated">
            <a:extLst>
              <a:ext uri="{FF2B5EF4-FFF2-40B4-BE49-F238E27FC236}">
                <a16:creationId xmlns:a16="http://schemas.microsoft.com/office/drawing/2014/main" id="{999D3F25-D076-4E97-9F63-7FD88812F70D}"/>
              </a:ext>
            </a:extLst>
          </p:cNvPr>
          <p:cNvPicPr>
            <a:picLocks noChangeAspect="1"/>
          </p:cNvPicPr>
          <p:nvPr/>
        </p:nvPicPr>
        <p:blipFill rotWithShape="1">
          <a:blip r:embed="rId8">
            <a:extLst>
              <a:ext uri="{28A0092B-C50C-407E-A947-70E740481C1C}">
                <a14:useLocalDpi xmlns:a14="http://schemas.microsoft.com/office/drawing/2010/main" val="0"/>
              </a:ext>
            </a:extLst>
          </a:blip>
          <a:srcRect l="9397" t="3361" r="6310" b="5012"/>
          <a:stretch/>
        </p:blipFill>
        <p:spPr>
          <a:xfrm>
            <a:off x="5264447" y="3584926"/>
            <a:ext cx="5608130" cy="3048001"/>
          </a:xfrm>
          <a:prstGeom prst="rect">
            <a:avLst/>
          </a:prstGeom>
        </p:spPr>
      </p:pic>
      <p:sp>
        <p:nvSpPr>
          <p:cNvPr id="5" name="TextBox 4">
            <a:extLst>
              <a:ext uri="{FF2B5EF4-FFF2-40B4-BE49-F238E27FC236}">
                <a16:creationId xmlns:a16="http://schemas.microsoft.com/office/drawing/2014/main" id="{FEA7D05A-4921-482F-961F-7FE3EBDFE34E}"/>
              </a:ext>
            </a:extLst>
          </p:cNvPr>
          <p:cNvSpPr txBox="1"/>
          <p:nvPr/>
        </p:nvSpPr>
        <p:spPr>
          <a:xfrm>
            <a:off x="10505320" y="2742315"/>
            <a:ext cx="1686680" cy="307777"/>
          </a:xfrm>
          <a:prstGeom prst="rect">
            <a:avLst/>
          </a:prstGeom>
          <a:noFill/>
        </p:spPr>
        <p:txBody>
          <a:bodyPr wrap="none" rtlCol="0">
            <a:spAutoFit/>
          </a:bodyPr>
          <a:lstStyle/>
          <a:p>
            <a:pPr algn="l"/>
            <a:r>
              <a:rPr lang="de-DE" sz="1400" dirty="0" err="1">
                <a:hlinkClick r:id="rId9"/>
              </a:rPr>
              <a:t>Ceilomap</a:t>
            </a:r>
            <a:r>
              <a:rPr lang="de-DE" sz="1400" dirty="0">
                <a:hlinkClick r:id="rId9"/>
              </a:rPr>
              <a:t> (dwd.de)</a:t>
            </a:r>
            <a:endParaRPr lang="en-US" sz="1400" dirty="0" err="1">
              <a:solidFill>
                <a:srgbClr val="575757"/>
              </a:solidFill>
            </a:endParaRPr>
          </a:p>
        </p:txBody>
      </p:sp>
      <p:sp>
        <p:nvSpPr>
          <p:cNvPr id="11" name="TextBox 10">
            <a:extLst>
              <a:ext uri="{FF2B5EF4-FFF2-40B4-BE49-F238E27FC236}">
                <a16:creationId xmlns:a16="http://schemas.microsoft.com/office/drawing/2014/main" id="{7DB67799-E221-4B53-9C50-860DD641A53D}"/>
              </a:ext>
            </a:extLst>
          </p:cNvPr>
          <p:cNvSpPr txBox="1"/>
          <p:nvPr/>
        </p:nvSpPr>
        <p:spPr>
          <a:xfrm>
            <a:off x="69785" y="5780782"/>
            <a:ext cx="6836228" cy="1046440"/>
          </a:xfrm>
          <a:prstGeom prst="rect">
            <a:avLst/>
          </a:prstGeom>
          <a:noFill/>
        </p:spPr>
        <p:txBody>
          <a:bodyPr wrap="square">
            <a:spAutoFit/>
          </a:bodyPr>
          <a:lstStyle/>
          <a:p>
            <a:r>
              <a:rPr lang="fi-FI" sz="1800" b="1" dirty="0" err="1">
                <a:solidFill>
                  <a:schemeClr val="accent1"/>
                </a:solidFill>
              </a:rPr>
              <a:t>Thank</a:t>
            </a:r>
            <a:r>
              <a:rPr lang="fi-FI" sz="1800" b="1" dirty="0">
                <a:solidFill>
                  <a:schemeClr val="accent1"/>
                </a:solidFill>
              </a:rPr>
              <a:t> </a:t>
            </a:r>
            <a:r>
              <a:rPr lang="fi-FI" sz="1800" b="1" dirty="0" err="1">
                <a:solidFill>
                  <a:schemeClr val="accent1"/>
                </a:solidFill>
              </a:rPr>
              <a:t>you</a:t>
            </a:r>
            <a:r>
              <a:rPr lang="fi-FI" sz="1800" b="1" dirty="0">
                <a:solidFill>
                  <a:schemeClr val="accent1"/>
                </a:solidFill>
              </a:rPr>
              <a:t> for </a:t>
            </a:r>
            <a:r>
              <a:rPr lang="fi-FI" sz="1800" b="1" dirty="0" err="1">
                <a:solidFill>
                  <a:schemeClr val="accent1"/>
                </a:solidFill>
              </a:rPr>
              <a:t>your</a:t>
            </a:r>
            <a:r>
              <a:rPr lang="fi-FI" sz="1800" b="1" dirty="0">
                <a:solidFill>
                  <a:schemeClr val="accent1"/>
                </a:solidFill>
              </a:rPr>
              <a:t> </a:t>
            </a:r>
            <a:r>
              <a:rPr lang="fi-FI" sz="1800" b="1" dirty="0" err="1">
                <a:solidFill>
                  <a:schemeClr val="accent1"/>
                </a:solidFill>
              </a:rPr>
              <a:t>attention</a:t>
            </a:r>
            <a:r>
              <a:rPr lang="fi-FI" sz="1800" b="1" dirty="0">
                <a:solidFill>
                  <a:schemeClr val="accent1"/>
                </a:solidFill>
              </a:rPr>
              <a:t>!</a:t>
            </a:r>
            <a:endParaRPr lang="en-GB" sz="1800" b="1" dirty="0">
              <a:solidFill>
                <a:schemeClr val="accent1"/>
              </a:solidFill>
            </a:endParaRPr>
          </a:p>
          <a:p>
            <a:r>
              <a:rPr lang="en-GB" sz="1600" dirty="0">
                <a:solidFill>
                  <a:schemeClr val="accent1"/>
                </a:solidFill>
              </a:rPr>
              <a:t>Questions? Contact:</a:t>
            </a:r>
            <a:br>
              <a:rPr lang="en-GB" sz="1400" dirty="0">
                <a:solidFill>
                  <a:schemeClr val="accent1"/>
                </a:solidFill>
              </a:rPr>
            </a:br>
            <a:r>
              <a:rPr lang="en-GB" sz="1400" dirty="0">
                <a:solidFill>
                  <a:schemeClr val="accent1"/>
                </a:solidFill>
              </a:rPr>
              <a:t>minttu.tuononen@vaisala.com</a:t>
            </a:r>
          </a:p>
          <a:p>
            <a:r>
              <a:rPr lang="en-GB" sz="1400" dirty="0">
                <a:solidFill>
                  <a:schemeClr val="accent1"/>
                </a:solidFill>
              </a:rPr>
              <a:t>      </a:t>
            </a:r>
            <a:r>
              <a:rPr lang="en-GB" sz="1400" dirty="0" err="1">
                <a:solidFill>
                  <a:schemeClr val="accent1"/>
                </a:solidFill>
              </a:rPr>
              <a:t>MinttuTuononen</a:t>
            </a:r>
            <a:endParaRPr lang="en-GB" sz="1400" dirty="0">
              <a:solidFill>
                <a:schemeClr val="accent1"/>
              </a:solidFill>
            </a:endParaRPr>
          </a:p>
        </p:txBody>
      </p:sp>
      <p:pic>
        <p:nvPicPr>
          <p:cNvPr id="17" name="Picture 16" descr="A picture containing ax, vector graphics, tool&#10;&#10;Description automatically generated">
            <a:extLst>
              <a:ext uri="{FF2B5EF4-FFF2-40B4-BE49-F238E27FC236}">
                <a16:creationId xmlns:a16="http://schemas.microsoft.com/office/drawing/2014/main" id="{E3A7E481-FF68-4953-A376-4870ABF92F74}"/>
              </a:ext>
            </a:extLst>
          </p:cNvPr>
          <p:cNvPicPr>
            <a:picLocks noChangeAspect="1"/>
          </p:cNvPicPr>
          <p:nvPr/>
        </p:nvPicPr>
        <p:blipFill>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172113" y="6585556"/>
            <a:ext cx="227178" cy="184440"/>
          </a:xfrm>
          <a:prstGeom prst="rect">
            <a:avLst/>
          </a:prstGeom>
        </p:spPr>
      </p:pic>
      <p:sp>
        <p:nvSpPr>
          <p:cNvPr id="19" name="TextBox 18">
            <a:extLst>
              <a:ext uri="{FF2B5EF4-FFF2-40B4-BE49-F238E27FC236}">
                <a16:creationId xmlns:a16="http://schemas.microsoft.com/office/drawing/2014/main" id="{38A281D3-346E-4229-A70E-F87E36E2485C}"/>
              </a:ext>
            </a:extLst>
          </p:cNvPr>
          <p:cNvSpPr txBox="1"/>
          <p:nvPr/>
        </p:nvSpPr>
        <p:spPr>
          <a:xfrm>
            <a:off x="270710" y="14275333"/>
            <a:ext cx="537872" cy="1615827"/>
          </a:xfrm>
          <a:prstGeom prst="rect">
            <a:avLst/>
          </a:prstGeom>
          <a:noFill/>
        </p:spPr>
        <p:txBody>
          <a:bodyPr wrap="square" rtlCol="0">
            <a:spAutoFit/>
          </a:bodyPr>
          <a:lstStyle/>
          <a:p>
            <a:r>
              <a:rPr lang="en-US" sz="900">
                <a:hlinkClick r:id="rId11" tooltip="http://analisisdemedios.blogspot.com/2013/05/twitter-recopilara-informacion-personal.html"/>
              </a:rPr>
              <a:t>This Photo</a:t>
            </a:r>
            <a:r>
              <a:rPr lang="en-US" sz="900"/>
              <a:t> by Unknown Author is licensed under </a:t>
            </a:r>
            <a:r>
              <a:rPr lang="en-US" sz="900">
                <a:hlinkClick r:id="rId12" tooltip="https://creativecommons.org/licenses/by/3.0/"/>
              </a:rPr>
              <a:t>CC BY</a:t>
            </a:r>
            <a:endParaRPr lang="en-US" sz="900"/>
          </a:p>
        </p:txBody>
      </p:sp>
    </p:spTree>
    <p:extLst>
      <p:ext uri="{BB962C8B-B14F-4D97-AF65-F5344CB8AC3E}">
        <p14:creationId xmlns:p14="http://schemas.microsoft.com/office/powerpoint/2010/main" val="332076501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Vaisala">
  <a:themeElements>
    <a:clrScheme name="Vaisala">
      <a:dk1>
        <a:srgbClr val="000000"/>
      </a:dk1>
      <a:lt1>
        <a:srgbClr val="FFFFFF"/>
      </a:lt1>
      <a:dk2>
        <a:srgbClr val="E0F1F5"/>
      </a:dk2>
      <a:lt2>
        <a:srgbClr val="D8DADA"/>
      </a:lt2>
      <a:accent1>
        <a:srgbClr val="00627D"/>
      </a:accent1>
      <a:accent2>
        <a:srgbClr val="89D4E2"/>
      </a:accent2>
      <a:accent3>
        <a:srgbClr val="E87D1E"/>
      </a:accent3>
      <a:accent4>
        <a:srgbClr val="008FBE"/>
      </a:accent4>
      <a:accent5>
        <a:srgbClr val="8D9091"/>
      </a:accent5>
      <a:accent6>
        <a:srgbClr val="FFDD00"/>
      </a:accent6>
      <a:hlink>
        <a:srgbClr val="89D4E2"/>
      </a:hlink>
      <a:folHlink>
        <a:srgbClr val="89D4E2"/>
      </a:folHlink>
    </a:clrScheme>
    <a:fontScheme name="Vaisal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accent1"/>
          </a:solid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solidFill>
              <a:srgbClr val="575757"/>
            </a:solidFill>
          </a:defRPr>
        </a:defPPr>
      </a:lstStyle>
    </a:txDef>
  </a:objectDefaults>
  <a:extraClrSchemeLst/>
  <a:extLst>
    <a:ext uri="{05A4C25C-085E-4340-85A3-A5531E510DB2}">
      <thm15:themeFamily xmlns:thm15="http://schemas.microsoft.com/office/thememl/2012/main" name="Vaisala" id="{5FA86AF1-8DDA-4CE8-A820-1991998F8BEA}" vid="{1EE6AC50-B33A-49DC-91A2-04EF85F4A8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CF03EBA4AAEA841BF726D77EF989E2E" ma:contentTypeVersion="13" ma:contentTypeDescription="Create a new document." ma:contentTypeScope="" ma:versionID="7891e584443a295c8a95a39490614363">
  <xsd:schema xmlns:xsd="http://www.w3.org/2001/XMLSchema" xmlns:xs="http://www.w3.org/2001/XMLSchema" xmlns:p="http://schemas.microsoft.com/office/2006/metadata/properties" xmlns:ns2="7a694db4-ad7a-4f9e-bb90-c42b8a648555" xmlns:ns3="989d89f0-457a-4492-878b-0dd565a76afb" targetNamespace="http://schemas.microsoft.com/office/2006/metadata/properties" ma:root="true" ma:fieldsID="2f8befdff969667e227d040b02e53ebb" ns2:_="" ns3:_="">
    <xsd:import namespace="7a694db4-ad7a-4f9e-bb90-c42b8a648555"/>
    <xsd:import namespace="989d89f0-457a-4492-878b-0dd565a76af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694db4-ad7a-4f9e-bb90-c42b8a648555"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89d89f0-457a-4492-878b-0dd565a76afb"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3C7914C-1B87-4F4C-B298-3E24F65D7C64}">
  <ds:schemaRefs>
    <ds:schemaRef ds:uri="http://schemas.microsoft.com/sharepoint/v3/contenttype/forms"/>
  </ds:schemaRefs>
</ds:datastoreItem>
</file>

<file path=customXml/itemProps2.xml><?xml version="1.0" encoding="utf-8"?>
<ds:datastoreItem xmlns:ds="http://schemas.openxmlformats.org/officeDocument/2006/customXml" ds:itemID="{DF2E4F43-1702-44BF-998C-3B118CC685BE}">
  <ds:schemaRefs>
    <ds:schemaRef ds:uri="7a694db4-ad7a-4f9e-bb90-c42b8a648555"/>
    <ds:schemaRef ds:uri="989d89f0-457a-4492-878b-0dd565a76af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F0125D2-3D9B-4D6C-BE05-EA805CE1B00C}">
  <ds:schemaRefs>
    <ds:schemaRef ds:uri="http://schemas.microsoft.com/office/2006/documentManagement/types"/>
    <ds:schemaRef ds:uri="7a694db4-ad7a-4f9e-bb90-c42b8a648555"/>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989d89f0-457a-4492-878b-0dd565a76afb"/>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Vaisala</Template>
  <TotalTime>2303</TotalTime>
  <Words>943</Words>
  <Application>Microsoft Office PowerPoint</Application>
  <PresentationFormat>Widescreen</PresentationFormat>
  <Paragraphs>92</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Times New Roman</vt:lpstr>
      <vt:lpstr>Wingdings</vt:lpstr>
      <vt:lpstr>Vaisala</vt:lpstr>
      <vt:lpstr>Applications with ceilometer with depolarization ratio measurement</vt:lpstr>
      <vt:lpstr>More than a ceilometer</vt:lpstr>
      <vt:lpstr>More information with depolarization measurement</vt:lpstr>
      <vt:lpstr>Smoke layers from California, US</vt:lpstr>
      <vt:lpstr>Example – Volcanic Ash from  Cumbre Vieja, La Palma</vt:lpstr>
      <vt:lpstr>PowerPoint Presentation</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Lehtinen Raisa</dc:creator>
  <cp:lastModifiedBy>Tuononen Minttu</cp:lastModifiedBy>
  <cp:revision>12</cp:revision>
  <dcterms:created xsi:type="dcterms:W3CDTF">2021-11-12T07:10:26Z</dcterms:created>
  <dcterms:modified xsi:type="dcterms:W3CDTF">2022-05-31T13:00:19Z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0x010100BCF03EBA4AAEA841BF726D77EF989E2E</vt:lpwstr>
  </property>
  <property fmtid="{D5CDD505-2E9C-101B-9397-08002B2CF9AE}" pid="3" name="MSIP_Label_bd0b42cd-dfeb-4e2e-9713-e8274ec9275c_Enabled">
    <vt:lpwstr>true</vt:lpwstr>
  </property>
  <property fmtid="{D5CDD505-2E9C-101B-9397-08002B2CF9AE}" pid="4" name="MSIP_Label_bd0b42cd-dfeb-4e2e-9713-e8274ec9275c_SetDate">
    <vt:lpwstr>2022-01-21T05:58:19Z</vt:lpwstr>
  </property>
  <property fmtid="{D5CDD505-2E9C-101B-9397-08002B2CF9AE}" pid="5" name="MSIP_Label_bd0b42cd-dfeb-4e2e-9713-e8274ec9275c_Method">
    <vt:lpwstr>Privileged</vt:lpwstr>
  </property>
  <property fmtid="{D5CDD505-2E9C-101B-9397-08002B2CF9AE}" pid="6" name="MSIP_Label_bd0b42cd-dfeb-4e2e-9713-e8274ec9275c_Name">
    <vt:lpwstr>bd0b42cd-dfeb-4e2e-9713-e8274ec9275c</vt:lpwstr>
  </property>
  <property fmtid="{D5CDD505-2E9C-101B-9397-08002B2CF9AE}" pid="7" name="MSIP_Label_bd0b42cd-dfeb-4e2e-9713-e8274ec9275c_SiteId">
    <vt:lpwstr>6d7393e0-41f5-4c2e-9b12-4c2be5da5c57</vt:lpwstr>
  </property>
  <property fmtid="{D5CDD505-2E9C-101B-9397-08002B2CF9AE}" pid="8" name="MSIP_Label_bd0b42cd-dfeb-4e2e-9713-e8274ec9275c_ActionId">
    <vt:lpwstr>3c7e3264-1943-4773-b99f-c48764198337</vt:lpwstr>
  </property>
  <property fmtid="{D5CDD505-2E9C-101B-9397-08002B2CF9AE}" pid="9" name="MSIP_Label_bd0b42cd-dfeb-4e2e-9713-e8274ec9275c_ContentBits">
    <vt:lpwstr>0</vt:lpwstr>
  </property>
  <property fmtid="{D5CDD505-2E9C-101B-9397-08002B2CF9AE}" pid="10" name="_AdHocReviewCycleID">
    <vt:i4>-1886605085</vt:i4>
  </property>
  <property fmtid="{D5CDD505-2E9C-101B-9397-08002B2CF9AE}" pid="11" name="_NewReviewCycle">
    <vt:lpwstr/>
  </property>
  <property fmtid="{D5CDD505-2E9C-101B-9397-08002B2CF9AE}" pid="12" name="_EmailSubject">
    <vt:lpwstr>AMS2022 slaidit</vt:lpwstr>
  </property>
  <property fmtid="{D5CDD505-2E9C-101B-9397-08002B2CF9AE}" pid="13" name="_AuthorEmail">
    <vt:lpwstr>Reijo.Roininen@vaisala.com</vt:lpwstr>
  </property>
  <property fmtid="{D5CDD505-2E9C-101B-9397-08002B2CF9AE}" pid="14" name="_AuthorEmailDisplayName">
    <vt:lpwstr>Roininen Reijo</vt:lpwstr>
  </property>
</Properties>
</file>